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750" r:id="rId3"/>
  </p:sldMasterIdLst>
  <p:notesMasterIdLst>
    <p:notesMasterId r:id="rId49"/>
  </p:notesMasterIdLst>
  <p:handoutMasterIdLst>
    <p:handoutMasterId r:id="rId50"/>
  </p:handoutMasterIdLst>
  <p:sldIdLst>
    <p:sldId id="441" r:id="rId4"/>
    <p:sldId id="506" r:id="rId5"/>
    <p:sldId id="517" r:id="rId6"/>
    <p:sldId id="528" r:id="rId7"/>
    <p:sldId id="507" r:id="rId8"/>
    <p:sldId id="498" r:id="rId9"/>
    <p:sldId id="436" r:id="rId10"/>
    <p:sldId id="519" r:id="rId11"/>
    <p:sldId id="553" r:id="rId12"/>
    <p:sldId id="554" r:id="rId13"/>
    <p:sldId id="508" r:id="rId14"/>
    <p:sldId id="518" r:id="rId15"/>
    <p:sldId id="530" r:id="rId16"/>
    <p:sldId id="532" r:id="rId17"/>
    <p:sldId id="533" r:id="rId18"/>
    <p:sldId id="534" r:id="rId19"/>
    <p:sldId id="537" r:id="rId20"/>
    <p:sldId id="539" r:id="rId21"/>
    <p:sldId id="541" r:id="rId22"/>
    <p:sldId id="538" r:id="rId23"/>
    <p:sldId id="540" r:id="rId24"/>
    <p:sldId id="536" r:id="rId25"/>
    <p:sldId id="542" r:id="rId26"/>
    <p:sldId id="543" r:id="rId27"/>
    <p:sldId id="544" r:id="rId28"/>
    <p:sldId id="545" r:id="rId29"/>
    <p:sldId id="546" r:id="rId30"/>
    <p:sldId id="547" r:id="rId31"/>
    <p:sldId id="548" r:id="rId32"/>
    <p:sldId id="551" r:id="rId33"/>
    <p:sldId id="550" r:id="rId34"/>
    <p:sldId id="552" r:id="rId35"/>
    <p:sldId id="509" r:id="rId36"/>
    <p:sldId id="476" r:id="rId37"/>
    <p:sldId id="524" r:id="rId38"/>
    <p:sldId id="525" r:id="rId39"/>
    <p:sldId id="510" r:id="rId40"/>
    <p:sldId id="555" r:id="rId41"/>
    <p:sldId id="557" r:id="rId42"/>
    <p:sldId id="559" r:id="rId43"/>
    <p:sldId id="560" r:id="rId44"/>
    <p:sldId id="561" r:id="rId45"/>
    <p:sldId id="520" r:id="rId46"/>
    <p:sldId id="522" r:id="rId47"/>
    <p:sldId id="523" r:id="rId48"/>
  </p:sldIdLst>
  <p:sldSz cx="12192000" cy="6858000"/>
  <p:notesSz cx="6858000" cy="9144000"/>
  <p:embeddedFontLst>
    <p:embeddedFont>
      <p:font typeface="나눔스퀘어 네오 Heavy" panose="020B0600000101010101" charset="-127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Designball-Social-01" pitchFamily="2" charset="0"/>
      <p:regular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pen Sans Extrabold" panose="020B0906030804020204" pitchFamily="34" charset="0"/>
      <p:bold r:id="rId61"/>
      <p:boldItalic r:id="rId62"/>
    </p:embeddedFont>
    <p:embeddedFont>
      <p:font typeface="Open Sans Light" panose="020B0306030504020204" pitchFamily="34" charset="0"/>
      <p:regular r:id="rId63"/>
      <p:italic r:id="rId64"/>
    </p:embeddedFont>
    <p:embeddedFont>
      <p:font typeface="나눔스퀘어" panose="020B0600000101010101" pitchFamily="50" charset="-127"/>
      <p:regular r:id="rId65"/>
    </p:embeddedFont>
    <p:embeddedFont>
      <p:font typeface="나눔스퀘어 Bold" panose="020B0600000101010101" pitchFamily="50" charset="-127"/>
      <p:bold r:id="rId66"/>
    </p:embeddedFont>
    <p:embeddedFont>
      <p:font typeface="나눔스퀘어 ExtraBold" panose="020B0600000101010101" pitchFamily="50" charset="-127"/>
      <p:bold r:id="rId67"/>
    </p:embeddedFont>
    <p:embeddedFont>
      <p:font typeface="나눔스퀘어_ac ExtraBold" panose="020B0600000101010101" pitchFamily="50" charset="-127"/>
      <p:bold r:id="rId68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210" userDrawn="1">
          <p15:clr>
            <a:srgbClr val="A4A3A4"/>
          </p15:clr>
        </p15:guide>
        <p15:guide id="6" orient="horz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AA0F"/>
    <a:srgbClr val="000000"/>
    <a:srgbClr val="4F81BD"/>
    <a:srgbClr val="FF99CC"/>
    <a:srgbClr val="FF33CC"/>
    <a:srgbClr val="FF00FF"/>
    <a:srgbClr val="6600CC"/>
    <a:srgbClr val="FF99FF"/>
    <a:srgbClr val="CCCCFF"/>
    <a:srgbClr val="FFC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20" autoAdjust="0"/>
    <p:restoredTop sz="86253" autoAdjust="0"/>
  </p:normalViewPr>
  <p:slideViewPr>
    <p:cSldViewPr snapToGrid="0">
      <p:cViewPr varScale="1">
        <p:scale>
          <a:sx n="68" d="100"/>
          <a:sy n="68" d="100"/>
        </p:scale>
        <p:origin x="402" y="72"/>
      </p:cViewPr>
      <p:guideLst>
        <p:guide orient="horz" pos="2092"/>
        <p:guide pos="7446"/>
        <p:guide orient="horz" pos="210"/>
        <p:guide orient="horz" pos="3816"/>
      </p:guideLst>
    </p:cSldViewPr>
  </p:slideViewPr>
  <p:outlineViewPr>
    <p:cViewPr>
      <p:scale>
        <a:sx n="100" d="100"/>
        <a:sy n="100" d="100"/>
      </p:scale>
      <p:origin x="0" y="-26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5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1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font" Target="fonts/font1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2D432-41C8-476A-B769-8EBF089E63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FC13253-3E59-4B32-B148-207187ADB36B}">
      <dgm:prSet phldrT="[텍스트]"/>
      <dgm:spPr>
        <a:noFill/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BCAE7A1-2E44-4212-8F43-719FB88B07E2}" type="parTrans" cxnId="{5C81910C-CEC6-4757-A297-6EA583E03DFA}">
      <dgm:prSet/>
      <dgm:spPr/>
      <dgm:t>
        <a:bodyPr/>
        <a:lstStyle/>
        <a:p>
          <a:pPr latinLnBrk="1"/>
          <a:endParaRPr lang="ko-KR" altLang="en-US"/>
        </a:p>
      </dgm:t>
    </dgm:pt>
    <dgm:pt modelId="{D7570E1F-05A8-4004-9DB7-7004034A0A8B}" type="sibTrans" cxnId="{5C81910C-CEC6-4757-A297-6EA583E03DFA}">
      <dgm:prSet/>
      <dgm:spPr/>
      <dgm:t>
        <a:bodyPr/>
        <a:lstStyle/>
        <a:p>
          <a:pPr latinLnBrk="1"/>
          <a:endParaRPr lang="ko-KR" altLang="en-US"/>
        </a:p>
      </dgm:t>
    </dgm:pt>
    <dgm:pt modelId="{A4342C84-A181-4953-BE0A-669E3477C6DF}">
      <dgm:prSet phldrT="[텍스트]" phldr="1"/>
      <dgm:spPr>
        <a:noFill/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11F1CA89-CD40-4439-BD05-53F27A1807DC}" type="parTrans" cxnId="{8CC9BD46-3E4D-4D1D-9385-97FE51A19E0C}">
      <dgm:prSet/>
      <dgm:spPr>
        <a:solidFill>
          <a:srgbClr val="97AA0F"/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C2667FC-8782-405C-9FE4-DBA35912B4B9}" type="sibTrans" cxnId="{8CC9BD46-3E4D-4D1D-9385-97FE51A19E0C}">
      <dgm:prSet/>
      <dgm:spPr/>
      <dgm:t>
        <a:bodyPr/>
        <a:lstStyle/>
        <a:p>
          <a:pPr latinLnBrk="1"/>
          <a:endParaRPr lang="ko-KR" altLang="en-US"/>
        </a:p>
      </dgm:t>
    </dgm:pt>
    <dgm:pt modelId="{778E2A2D-F698-408C-AB33-133176537E09}">
      <dgm:prSet phldrT="[텍스트]" phldr="1"/>
      <dgm:spPr>
        <a:noFill/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591A0B6E-769C-42D7-8E48-A4CD06215D42}" type="parTrans" cxnId="{29455021-8B54-4C39-9A79-8EDD7B9AAE06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656A98-04E4-40E3-B97A-D50A2D8F0DEF}" type="sibTrans" cxnId="{29455021-8B54-4C39-9A79-8EDD7B9AAE06}">
      <dgm:prSet/>
      <dgm:spPr/>
      <dgm:t>
        <a:bodyPr/>
        <a:lstStyle/>
        <a:p>
          <a:pPr latinLnBrk="1"/>
          <a:endParaRPr lang="ko-KR" altLang="en-US"/>
        </a:p>
      </dgm:t>
    </dgm:pt>
    <dgm:pt modelId="{B752729F-AD3B-4FAF-B1AA-62D97AAE5F05}">
      <dgm:prSet phldrT="[텍스트]" phldr="1"/>
      <dgm:spPr>
        <a:noFill/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F7559A32-25EF-44B6-8580-68C4372A2AAE}" type="parTrans" cxnId="{FA2E3C53-4925-4EB8-B130-AEED75D40192}">
      <dgm:prSet/>
      <dgm:spPr>
        <a:solidFill>
          <a:srgbClr val="97AA0F"/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0492347-2916-4162-885D-C7A41DF1662B}" type="sibTrans" cxnId="{FA2E3C53-4925-4EB8-B130-AEED75D40192}">
      <dgm:prSet/>
      <dgm:spPr/>
      <dgm:t>
        <a:bodyPr/>
        <a:lstStyle/>
        <a:p>
          <a:pPr latinLnBrk="1"/>
          <a:endParaRPr lang="ko-KR" altLang="en-US"/>
        </a:p>
      </dgm:t>
    </dgm:pt>
    <dgm:pt modelId="{EFCD7CDA-B268-482B-80AC-DE10E7BEEFB4}" type="pres">
      <dgm:prSet presAssocID="{7C02D432-41C8-476A-B769-8EBF089E63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000EC6F-E8F4-41E6-93F3-AB881E497A6E}" type="pres">
      <dgm:prSet presAssocID="{3FC13253-3E59-4B32-B148-207187ADB36B}" presName="hierRoot1" presStyleCnt="0">
        <dgm:presLayoutVars>
          <dgm:hierBranch val="init"/>
        </dgm:presLayoutVars>
      </dgm:prSet>
      <dgm:spPr/>
    </dgm:pt>
    <dgm:pt modelId="{CFAFC9A5-B6F5-4713-974E-E7DAEFC0688D}" type="pres">
      <dgm:prSet presAssocID="{3FC13253-3E59-4B32-B148-207187ADB36B}" presName="rootComposite1" presStyleCnt="0"/>
      <dgm:spPr/>
    </dgm:pt>
    <dgm:pt modelId="{8C0870DB-F28B-4D17-840F-DDC400F78811}" type="pres">
      <dgm:prSet presAssocID="{3FC13253-3E59-4B32-B148-207187ADB36B}" presName="rootText1" presStyleLbl="node0" presStyleIdx="0" presStyleCnt="1" custFlipVert="1" custScaleX="22233" custScaleY="51083">
        <dgm:presLayoutVars>
          <dgm:chPref val="3"/>
        </dgm:presLayoutVars>
      </dgm:prSet>
      <dgm:spPr/>
    </dgm:pt>
    <dgm:pt modelId="{2DBD5765-6DA9-41E1-B6AF-205E546793CD}" type="pres">
      <dgm:prSet presAssocID="{3FC13253-3E59-4B32-B148-207187ADB36B}" presName="rootConnector1" presStyleLbl="node1" presStyleIdx="0" presStyleCnt="0"/>
      <dgm:spPr/>
    </dgm:pt>
    <dgm:pt modelId="{777D4E65-D40D-4C55-BD73-D4EFB4B6FAA6}" type="pres">
      <dgm:prSet presAssocID="{3FC13253-3E59-4B32-B148-207187ADB36B}" presName="hierChild2" presStyleCnt="0"/>
      <dgm:spPr/>
    </dgm:pt>
    <dgm:pt modelId="{FB55BCE7-BF65-464B-B405-C348421C0656}" type="pres">
      <dgm:prSet presAssocID="{11F1CA89-CD40-4439-BD05-53F27A1807DC}" presName="Name37" presStyleLbl="parChTrans1D2" presStyleIdx="0" presStyleCnt="3"/>
      <dgm:spPr/>
    </dgm:pt>
    <dgm:pt modelId="{4DD95A64-68A1-4104-BBEA-037F06ED6802}" type="pres">
      <dgm:prSet presAssocID="{A4342C84-A181-4953-BE0A-669E3477C6DF}" presName="hierRoot2" presStyleCnt="0">
        <dgm:presLayoutVars>
          <dgm:hierBranch val="init"/>
        </dgm:presLayoutVars>
      </dgm:prSet>
      <dgm:spPr/>
    </dgm:pt>
    <dgm:pt modelId="{604A9362-1089-454E-BCAC-574C9D8473CF}" type="pres">
      <dgm:prSet presAssocID="{A4342C84-A181-4953-BE0A-669E3477C6DF}" presName="rootComposite" presStyleCnt="0"/>
      <dgm:spPr/>
    </dgm:pt>
    <dgm:pt modelId="{97A1B569-5A5D-41B4-A804-5D13EEB94F99}" type="pres">
      <dgm:prSet presAssocID="{A4342C84-A181-4953-BE0A-669E3477C6DF}" presName="rootText" presStyleLbl="node2" presStyleIdx="0" presStyleCnt="3">
        <dgm:presLayoutVars>
          <dgm:chPref val="3"/>
        </dgm:presLayoutVars>
      </dgm:prSet>
      <dgm:spPr/>
    </dgm:pt>
    <dgm:pt modelId="{681C63C4-D6EF-4682-A8B0-973E8FB22555}" type="pres">
      <dgm:prSet presAssocID="{A4342C84-A181-4953-BE0A-669E3477C6DF}" presName="rootConnector" presStyleLbl="node2" presStyleIdx="0" presStyleCnt="3"/>
      <dgm:spPr/>
    </dgm:pt>
    <dgm:pt modelId="{6EFEBF97-C6F7-410D-91B8-875E7D613296}" type="pres">
      <dgm:prSet presAssocID="{A4342C84-A181-4953-BE0A-669E3477C6DF}" presName="hierChild4" presStyleCnt="0"/>
      <dgm:spPr/>
    </dgm:pt>
    <dgm:pt modelId="{492CC1E3-93F3-4854-A077-CC74743C9A9A}" type="pres">
      <dgm:prSet presAssocID="{A4342C84-A181-4953-BE0A-669E3477C6DF}" presName="hierChild5" presStyleCnt="0"/>
      <dgm:spPr/>
    </dgm:pt>
    <dgm:pt modelId="{DC6357FF-DB3A-4721-A5FE-DD0536F10742}" type="pres">
      <dgm:prSet presAssocID="{591A0B6E-769C-42D7-8E48-A4CD06215D42}" presName="Name37" presStyleLbl="parChTrans1D2" presStyleIdx="1" presStyleCnt="3"/>
      <dgm:spPr/>
    </dgm:pt>
    <dgm:pt modelId="{FCF8E9A7-4EF2-4230-A3BB-157714C327DF}" type="pres">
      <dgm:prSet presAssocID="{778E2A2D-F698-408C-AB33-133176537E09}" presName="hierRoot2" presStyleCnt="0">
        <dgm:presLayoutVars>
          <dgm:hierBranch val="init"/>
        </dgm:presLayoutVars>
      </dgm:prSet>
      <dgm:spPr/>
    </dgm:pt>
    <dgm:pt modelId="{7C6CBA5C-BCB9-4E0B-8861-3A923812065D}" type="pres">
      <dgm:prSet presAssocID="{778E2A2D-F698-408C-AB33-133176537E09}" presName="rootComposite" presStyleCnt="0"/>
      <dgm:spPr/>
    </dgm:pt>
    <dgm:pt modelId="{E7D5E6F0-C418-401B-84D5-4E7978B684CE}" type="pres">
      <dgm:prSet presAssocID="{778E2A2D-F698-408C-AB33-133176537E09}" presName="rootText" presStyleLbl="node2" presStyleIdx="1" presStyleCnt="3">
        <dgm:presLayoutVars>
          <dgm:chPref val="3"/>
        </dgm:presLayoutVars>
      </dgm:prSet>
      <dgm:spPr/>
    </dgm:pt>
    <dgm:pt modelId="{4DAAFD12-A411-4A0E-80EC-D159586F8C90}" type="pres">
      <dgm:prSet presAssocID="{778E2A2D-F698-408C-AB33-133176537E09}" presName="rootConnector" presStyleLbl="node2" presStyleIdx="1" presStyleCnt="3"/>
      <dgm:spPr/>
    </dgm:pt>
    <dgm:pt modelId="{6D0408A5-8ECA-483C-AAD4-9B73712190BC}" type="pres">
      <dgm:prSet presAssocID="{778E2A2D-F698-408C-AB33-133176537E09}" presName="hierChild4" presStyleCnt="0"/>
      <dgm:spPr/>
    </dgm:pt>
    <dgm:pt modelId="{41182596-97E5-494D-8B7D-176054EFFFE9}" type="pres">
      <dgm:prSet presAssocID="{778E2A2D-F698-408C-AB33-133176537E09}" presName="hierChild5" presStyleCnt="0"/>
      <dgm:spPr/>
    </dgm:pt>
    <dgm:pt modelId="{F95309CF-A70B-4BCE-BBB1-4110B1256030}" type="pres">
      <dgm:prSet presAssocID="{F7559A32-25EF-44B6-8580-68C4372A2AAE}" presName="Name37" presStyleLbl="parChTrans1D2" presStyleIdx="2" presStyleCnt="3"/>
      <dgm:spPr/>
    </dgm:pt>
    <dgm:pt modelId="{0E4E3A7B-65C3-4C95-B95E-DF944E8A9BC7}" type="pres">
      <dgm:prSet presAssocID="{B752729F-AD3B-4FAF-B1AA-62D97AAE5F05}" presName="hierRoot2" presStyleCnt="0">
        <dgm:presLayoutVars>
          <dgm:hierBranch val="init"/>
        </dgm:presLayoutVars>
      </dgm:prSet>
      <dgm:spPr/>
    </dgm:pt>
    <dgm:pt modelId="{54008DBD-08BF-44F7-A7A6-4FF6ECD6CB06}" type="pres">
      <dgm:prSet presAssocID="{B752729F-AD3B-4FAF-B1AA-62D97AAE5F05}" presName="rootComposite" presStyleCnt="0"/>
      <dgm:spPr/>
    </dgm:pt>
    <dgm:pt modelId="{CD8A5F10-DFF9-4638-8407-2A72713B4D35}" type="pres">
      <dgm:prSet presAssocID="{B752729F-AD3B-4FAF-B1AA-62D97AAE5F05}" presName="rootText" presStyleLbl="node2" presStyleIdx="2" presStyleCnt="3">
        <dgm:presLayoutVars>
          <dgm:chPref val="3"/>
        </dgm:presLayoutVars>
      </dgm:prSet>
      <dgm:spPr/>
    </dgm:pt>
    <dgm:pt modelId="{F10DF028-74B8-4A14-B6C7-616155259C91}" type="pres">
      <dgm:prSet presAssocID="{B752729F-AD3B-4FAF-B1AA-62D97AAE5F05}" presName="rootConnector" presStyleLbl="node2" presStyleIdx="2" presStyleCnt="3"/>
      <dgm:spPr/>
    </dgm:pt>
    <dgm:pt modelId="{BE432716-0C6D-4473-8589-ABB65A989ABF}" type="pres">
      <dgm:prSet presAssocID="{B752729F-AD3B-4FAF-B1AA-62D97AAE5F05}" presName="hierChild4" presStyleCnt="0"/>
      <dgm:spPr/>
    </dgm:pt>
    <dgm:pt modelId="{A4A79242-5A15-4A79-8150-152AA39DA1ED}" type="pres">
      <dgm:prSet presAssocID="{B752729F-AD3B-4FAF-B1AA-62D97AAE5F05}" presName="hierChild5" presStyleCnt="0"/>
      <dgm:spPr/>
    </dgm:pt>
    <dgm:pt modelId="{5D015006-6A84-461B-B511-98B886AA0A29}" type="pres">
      <dgm:prSet presAssocID="{3FC13253-3E59-4B32-B148-207187ADB36B}" presName="hierChild3" presStyleCnt="0"/>
      <dgm:spPr/>
    </dgm:pt>
  </dgm:ptLst>
  <dgm:cxnLst>
    <dgm:cxn modelId="{5C81910C-CEC6-4757-A297-6EA583E03DFA}" srcId="{7C02D432-41C8-476A-B769-8EBF089E6323}" destId="{3FC13253-3E59-4B32-B148-207187ADB36B}" srcOrd="0" destOrd="0" parTransId="{DBCAE7A1-2E44-4212-8F43-719FB88B07E2}" sibTransId="{D7570E1F-05A8-4004-9DB7-7004034A0A8B}"/>
    <dgm:cxn modelId="{D300C616-7A14-48CA-8FE0-E595C583DD19}" type="presOf" srcId="{F7559A32-25EF-44B6-8580-68C4372A2AAE}" destId="{F95309CF-A70B-4BCE-BBB1-4110B1256030}" srcOrd="0" destOrd="0" presId="urn:microsoft.com/office/officeart/2005/8/layout/orgChart1"/>
    <dgm:cxn modelId="{802BEB18-E949-4F24-922F-136899AD0BFB}" type="presOf" srcId="{B752729F-AD3B-4FAF-B1AA-62D97AAE5F05}" destId="{CD8A5F10-DFF9-4638-8407-2A72713B4D35}" srcOrd="0" destOrd="0" presId="urn:microsoft.com/office/officeart/2005/8/layout/orgChart1"/>
    <dgm:cxn modelId="{29455021-8B54-4C39-9A79-8EDD7B9AAE06}" srcId="{3FC13253-3E59-4B32-B148-207187ADB36B}" destId="{778E2A2D-F698-408C-AB33-133176537E09}" srcOrd="1" destOrd="0" parTransId="{591A0B6E-769C-42D7-8E48-A4CD06215D42}" sibTransId="{C3656A98-04E4-40E3-B97A-D50A2D8F0DEF}"/>
    <dgm:cxn modelId="{8CC9BD46-3E4D-4D1D-9385-97FE51A19E0C}" srcId="{3FC13253-3E59-4B32-B148-207187ADB36B}" destId="{A4342C84-A181-4953-BE0A-669E3477C6DF}" srcOrd="0" destOrd="0" parTransId="{11F1CA89-CD40-4439-BD05-53F27A1807DC}" sibTransId="{5C2667FC-8782-405C-9FE4-DBA35912B4B9}"/>
    <dgm:cxn modelId="{95DF4849-3CF4-4149-90D7-E4904077F88F}" type="presOf" srcId="{B752729F-AD3B-4FAF-B1AA-62D97AAE5F05}" destId="{F10DF028-74B8-4A14-B6C7-616155259C91}" srcOrd="1" destOrd="0" presId="urn:microsoft.com/office/officeart/2005/8/layout/orgChart1"/>
    <dgm:cxn modelId="{FA2E3C53-4925-4EB8-B130-AEED75D40192}" srcId="{3FC13253-3E59-4B32-B148-207187ADB36B}" destId="{B752729F-AD3B-4FAF-B1AA-62D97AAE5F05}" srcOrd="2" destOrd="0" parTransId="{F7559A32-25EF-44B6-8580-68C4372A2AAE}" sibTransId="{00492347-2916-4162-885D-C7A41DF1662B}"/>
    <dgm:cxn modelId="{4932DB7F-2A1A-43B2-9056-24901CBFA745}" type="presOf" srcId="{591A0B6E-769C-42D7-8E48-A4CD06215D42}" destId="{DC6357FF-DB3A-4721-A5FE-DD0536F10742}" srcOrd="0" destOrd="0" presId="urn:microsoft.com/office/officeart/2005/8/layout/orgChart1"/>
    <dgm:cxn modelId="{E3D7E4A1-5CE6-4128-9D45-C05D77AF7B6D}" type="presOf" srcId="{3FC13253-3E59-4B32-B148-207187ADB36B}" destId="{2DBD5765-6DA9-41E1-B6AF-205E546793CD}" srcOrd="1" destOrd="0" presId="urn:microsoft.com/office/officeart/2005/8/layout/orgChart1"/>
    <dgm:cxn modelId="{80D01AAA-3C8F-4400-81DB-8B42402AFAA9}" type="presOf" srcId="{778E2A2D-F698-408C-AB33-133176537E09}" destId="{E7D5E6F0-C418-401B-84D5-4E7978B684CE}" srcOrd="0" destOrd="0" presId="urn:microsoft.com/office/officeart/2005/8/layout/orgChart1"/>
    <dgm:cxn modelId="{A2B681B2-60E8-4B74-B4D6-662643A561FB}" type="presOf" srcId="{7C02D432-41C8-476A-B769-8EBF089E6323}" destId="{EFCD7CDA-B268-482B-80AC-DE10E7BEEFB4}" srcOrd="0" destOrd="0" presId="urn:microsoft.com/office/officeart/2005/8/layout/orgChart1"/>
    <dgm:cxn modelId="{B4638BB8-EBC1-4A6E-BD80-72CA1AA37CD0}" type="presOf" srcId="{A4342C84-A181-4953-BE0A-669E3477C6DF}" destId="{97A1B569-5A5D-41B4-A804-5D13EEB94F99}" srcOrd="0" destOrd="0" presId="urn:microsoft.com/office/officeart/2005/8/layout/orgChart1"/>
    <dgm:cxn modelId="{AF672FBE-11D5-4ECE-A359-B9F06AEDBD60}" type="presOf" srcId="{778E2A2D-F698-408C-AB33-133176537E09}" destId="{4DAAFD12-A411-4A0E-80EC-D159586F8C90}" srcOrd="1" destOrd="0" presId="urn:microsoft.com/office/officeart/2005/8/layout/orgChart1"/>
    <dgm:cxn modelId="{08A22DDB-977F-4E55-9E2B-D9A2947702F5}" type="presOf" srcId="{A4342C84-A181-4953-BE0A-669E3477C6DF}" destId="{681C63C4-D6EF-4682-A8B0-973E8FB22555}" srcOrd="1" destOrd="0" presId="urn:microsoft.com/office/officeart/2005/8/layout/orgChart1"/>
    <dgm:cxn modelId="{1042CEFB-8FA4-48D7-AA22-F36E8EC9B15B}" type="presOf" srcId="{3FC13253-3E59-4B32-B148-207187ADB36B}" destId="{8C0870DB-F28B-4D17-840F-DDC400F78811}" srcOrd="0" destOrd="0" presId="urn:microsoft.com/office/officeart/2005/8/layout/orgChart1"/>
    <dgm:cxn modelId="{22451BFE-4753-4311-81E7-07F81A03BD37}" type="presOf" srcId="{11F1CA89-CD40-4439-BD05-53F27A1807DC}" destId="{FB55BCE7-BF65-464B-B405-C348421C0656}" srcOrd="0" destOrd="0" presId="urn:microsoft.com/office/officeart/2005/8/layout/orgChart1"/>
    <dgm:cxn modelId="{A0D01069-C15E-4C89-AA97-9A4D114A56D2}" type="presParOf" srcId="{EFCD7CDA-B268-482B-80AC-DE10E7BEEFB4}" destId="{2000EC6F-E8F4-41E6-93F3-AB881E497A6E}" srcOrd="0" destOrd="0" presId="urn:microsoft.com/office/officeart/2005/8/layout/orgChart1"/>
    <dgm:cxn modelId="{CEBE344D-1EC5-4CBD-8051-1D19A9998DC4}" type="presParOf" srcId="{2000EC6F-E8F4-41E6-93F3-AB881E497A6E}" destId="{CFAFC9A5-B6F5-4713-974E-E7DAEFC0688D}" srcOrd="0" destOrd="0" presId="urn:microsoft.com/office/officeart/2005/8/layout/orgChart1"/>
    <dgm:cxn modelId="{F89A9A73-E09C-491D-80F2-6A4FC281B520}" type="presParOf" srcId="{CFAFC9A5-B6F5-4713-974E-E7DAEFC0688D}" destId="{8C0870DB-F28B-4D17-840F-DDC400F78811}" srcOrd="0" destOrd="0" presId="urn:microsoft.com/office/officeart/2005/8/layout/orgChart1"/>
    <dgm:cxn modelId="{243B5DF6-31A9-4167-8830-73A8636717E9}" type="presParOf" srcId="{CFAFC9A5-B6F5-4713-974E-E7DAEFC0688D}" destId="{2DBD5765-6DA9-41E1-B6AF-205E546793CD}" srcOrd="1" destOrd="0" presId="urn:microsoft.com/office/officeart/2005/8/layout/orgChart1"/>
    <dgm:cxn modelId="{6C1E1F84-96F8-4B39-AAD0-432E23FEE210}" type="presParOf" srcId="{2000EC6F-E8F4-41E6-93F3-AB881E497A6E}" destId="{777D4E65-D40D-4C55-BD73-D4EFB4B6FAA6}" srcOrd="1" destOrd="0" presId="urn:microsoft.com/office/officeart/2005/8/layout/orgChart1"/>
    <dgm:cxn modelId="{44704372-56CD-4C8C-8E07-23A6418A217A}" type="presParOf" srcId="{777D4E65-D40D-4C55-BD73-D4EFB4B6FAA6}" destId="{FB55BCE7-BF65-464B-B405-C348421C0656}" srcOrd="0" destOrd="0" presId="urn:microsoft.com/office/officeart/2005/8/layout/orgChart1"/>
    <dgm:cxn modelId="{8C1E6CF5-3087-417D-9DD9-4D3E6952BAFA}" type="presParOf" srcId="{777D4E65-D40D-4C55-BD73-D4EFB4B6FAA6}" destId="{4DD95A64-68A1-4104-BBEA-037F06ED6802}" srcOrd="1" destOrd="0" presId="urn:microsoft.com/office/officeart/2005/8/layout/orgChart1"/>
    <dgm:cxn modelId="{E2BCD25A-57C6-4FCA-B5ED-566D0B0D7087}" type="presParOf" srcId="{4DD95A64-68A1-4104-BBEA-037F06ED6802}" destId="{604A9362-1089-454E-BCAC-574C9D8473CF}" srcOrd="0" destOrd="0" presId="urn:microsoft.com/office/officeart/2005/8/layout/orgChart1"/>
    <dgm:cxn modelId="{3ECEC58F-71CA-40A1-A39E-458F70E6A673}" type="presParOf" srcId="{604A9362-1089-454E-BCAC-574C9D8473CF}" destId="{97A1B569-5A5D-41B4-A804-5D13EEB94F99}" srcOrd="0" destOrd="0" presId="urn:microsoft.com/office/officeart/2005/8/layout/orgChart1"/>
    <dgm:cxn modelId="{B7FC0B38-11F0-44BE-9340-E283A60AB9B3}" type="presParOf" srcId="{604A9362-1089-454E-BCAC-574C9D8473CF}" destId="{681C63C4-D6EF-4682-A8B0-973E8FB22555}" srcOrd="1" destOrd="0" presId="urn:microsoft.com/office/officeart/2005/8/layout/orgChart1"/>
    <dgm:cxn modelId="{A8F114AC-3554-4906-853E-B991C285BA74}" type="presParOf" srcId="{4DD95A64-68A1-4104-BBEA-037F06ED6802}" destId="{6EFEBF97-C6F7-410D-91B8-875E7D613296}" srcOrd="1" destOrd="0" presId="urn:microsoft.com/office/officeart/2005/8/layout/orgChart1"/>
    <dgm:cxn modelId="{B3B9B427-28F1-4D52-B516-2CE6DE755F6C}" type="presParOf" srcId="{4DD95A64-68A1-4104-BBEA-037F06ED6802}" destId="{492CC1E3-93F3-4854-A077-CC74743C9A9A}" srcOrd="2" destOrd="0" presId="urn:microsoft.com/office/officeart/2005/8/layout/orgChart1"/>
    <dgm:cxn modelId="{35928000-FABC-4DC5-A7ED-010008F2404C}" type="presParOf" srcId="{777D4E65-D40D-4C55-BD73-D4EFB4B6FAA6}" destId="{DC6357FF-DB3A-4721-A5FE-DD0536F10742}" srcOrd="2" destOrd="0" presId="urn:microsoft.com/office/officeart/2005/8/layout/orgChart1"/>
    <dgm:cxn modelId="{13488A07-819B-48C2-A2DC-68CB0242139C}" type="presParOf" srcId="{777D4E65-D40D-4C55-BD73-D4EFB4B6FAA6}" destId="{FCF8E9A7-4EF2-4230-A3BB-157714C327DF}" srcOrd="3" destOrd="0" presId="urn:microsoft.com/office/officeart/2005/8/layout/orgChart1"/>
    <dgm:cxn modelId="{A1EAEDDB-0DEC-4E5E-B689-F11FDD5FADF7}" type="presParOf" srcId="{FCF8E9A7-4EF2-4230-A3BB-157714C327DF}" destId="{7C6CBA5C-BCB9-4E0B-8861-3A923812065D}" srcOrd="0" destOrd="0" presId="urn:microsoft.com/office/officeart/2005/8/layout/orgChart1"/>
    <dgm:cxn modelId="{363B90E9-BDFB-428B-BDBC-3ACD14BAFF8F}" type="presParOf" srcId="{7C6CBA5C-BCB9-4E0B-8861-3A923812065D}" destId="{E7D5E6F0-C418-401B-84D5-4E7978B684CE}" srcOrd="0" destOrd="0" presId="urn:microsoft.com/office/officeart/2005/8/layout/orgChart1"/>
    <dgm:cxn modelId="{203BCEAA-6E49-4C1D-872E-46154A5325B8}" type="presParOf" srcId="{7C6CBA5C-BCB9-4E0B-8861-3A923812065D}" destId="{4DAAFD12-A411-4A0E-80EC-D159586F8C90}" srcOrd="1" destOrd="0" presId="urn:microsoft.com/office/officeart/2005/8/layout/orgChart1"/>
    <dgm:cxn modelId="{C789E529-33E1-41E0-9A5F-3E0EFB89A984}" type="presParOf" srcId="{FCF8E9A7-4EF2-4230-A3BB-157714C327DF}" destId="{6D0408A5-8ECA-483C-AAD4-9B73712190BC}" srcOrd="1" destOrd="0" presId="urn:microsoft.com/office/officeart/2005/8/layout/orgChart1"/>
    <dgm:cxn modelId="{4A51270A-69AC-49EE-A425-CFFADD63F5CB}" type="presParOf" srcId="{FCF8E9A7-4EF2-4230-A3BB-157714C327DF}" destId="{41182596-97E5-494D-8B7D-176054EFFFE9}" srcOrd="2" destOrd="0" presId="urn:microsoft.com/office/officeart/2005/8/layout/orgChart1"/>
    <dgm:cxn modelId="{83D3E2BF-C865-4DB3-81C6-A36F0B55EB89}" type="presParOf" srcId="{777D4E65-D40D-4C55-BD73-D4EFB4B6FAA6}" destId="{F95309CF-A70B-4BCE-BBB1-4110B1256030}" srcOrd="4" destOrd="0" presId="urn:microsoft.com/office/officeart/2005/8/layout/orgChart1"/>
    <dgm:cxn modelId="{9FFAC450-1FD5-4A31-A830-0CD19EA34B34}" type="presParOf" srcId="{777D4E65-D40D-4C55-BD73-D4EFB4B6FAA6}" destId="{0E4E3A7B-65C3-4C95-B95E-DF944E8A9BC7}" srcOrd="5" destOrd="0" presId="urn:microsoft.com/office/officeart/2005/8/layout/orgChart1"/>
    <dgm:cxn modelId="{BA0BA4B2-D660-4333-AF66-F59EAF44F878}" type="presParOf" srcId="{0E4E3A7B-65C3-4C95-B95E-DF944E8A9BC7}" destId="{54008DBD-08BF-44F7-A7A6-4FF6ECD6CB06}" srcOrd="0" destOrd="0" presId="urn:microsoft.com/office/officeart/2005/8/layout/orgChart1"/>
    <dgm:cxn modelId="{8157EA6A-5745-449D-A9A8-C3951DBC20AA}" type="presParOf" srcId="{54008DBD-08BF-44F7-A7A6-4FF6ECD6CB06}" destId="{CD8A5F10-DFF9-4638-8407-2A72713B4D35}" srcOrd="0" destOrd="0" presId="urn:microsoft.com/office/officeart/2005/8/layout/orgChart1"/>
    <dgm:cxn modelId="{C7470E56-FA5E-466F-85A3-3C785FBA9BA8}" type="presParOf" srcId="{54008DBD-08BF-44F7-A7A6-4FF6ECD6CB06}" destId="{F10DF028-74B8-4A14-B6C7-616155259C91}" srcOrd="1" destOrd="0" presId="urn:microsoft.com/office/officeart/2005/8/layout/orgChart1"/>
    <dgm:cxn modelId="{DA95B98D-6B1A-48FC-A878-C6F81DC38744}" type="presParOf" srcId="{0E4E3A7B-65C3-4C95-B95E-DF944E8A9BC7}" destId="{BE432716-0C6D-4473-8589-ABB65A989ABF}" srcOrd="1" destOrd="0" presId="urn:microsoft.com/office/officeart/2005/8/layout/orgChart1"/>
    <dgm:cxn modelId="{99D47779-5A16-4571-91AD-22400109C497}" type="presParOf" srcId="{0E4E3A7B-65C3-4C95-B95E-DF944E8A9BC7}" destId="{A4A79242-5A15-4A79-8150-152AA39DA1ED}" srcOrd="2" destOrd="0" presId="urn:microsoft.com/office/officeart/2005/8/layout/orgChart1"/>
    <dgm:cxn modelId="{E6F2394D-2C64-402D-8FBC-5842D3E3FFC6}" type="presParOf" srcId="{2000EC6F-E8F4-41E6-93F3-AB881E497A6E}" destId="{5D015006-6A84-461B-B511-98B886AA0A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309CF-A70B-4BCE-BBB1-4110B1256030}">
      <dsp:nvSpPr>
        <dsp:cNvPr id="0" name=""/>
        <dsp:cNvSpPr/>
      </dsp:nvSpPr>
      <dsp:spPr>
        <a:xfrm>
          <a:off x="4371073" y="2480202"/>
          <a:ext cx="3092566" cy="5367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363"/>
              </a:lnTo>
              <a:lnTo>
                <a:pt x="3092566" y="268363"/>
              </a:lnTo>
              <a:lnTo>
                <a:pt x="3092566" y="536726"/>
              </a:lnTo>
            </a:path>
          </a:pathLst>
        </a:custGeom>
        <a:noFill/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357FF-DB3A-4721-A5FE-DD0536F10742}">
      <dsp:nvSpPr>
        <dsp:cNvPr id="0" name=""/>
        <dsp:cNvSpPr/>
      </dsp:nvSpPr>
      <dsp:spPr>
        <a:xfrm>
          <a:off x="4325353" y="2480202"/>
          <a:ext cx="91440" cy="5367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6726"/>
              </a:lnTo>
            </a:path>
          </a:pathLst>
        </a:custGeom>
        <a:noFill/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5BCE7-BF65-464B-B405-C348421C0656}">
      <dsp:nvSpPr>
        <dsp:cNvPr id="0" name=""/>
        <dsp:cNvSpPr/>
      </dsp:nvSpPr>
      <dsp:spPr>
        <a:xfrm>
          <a:off x="1278506" y="2480202"/>
          <a:ext cx="3092566" cy="536726"/>
        </a:xfrm>
        <a:custGeom>
          <a:avLst/>
          <a:gdLst/>
          <a:ahLst/>
          <a:cxnLst/>
          <a:rect l="0" t="0" r="0" b="0"/>
          <a:pathLst>
            <a:path>
              <a:moveTo>
                <a:pt x="3092566" y="0"/>
              </a:moveTo>
              <a:lnTo>
                <a:pt x="3092566" y="268363"/>
              </a:lnTo>
              <a:lnTo>
                <a:pt x="0" y="268363"/>
              </a:lnTo>
              <a:lnTo>
                <a:pt x="0" y="536726"/>
              </a:lnTo>
            </a:path>
          </a:pathLst>
        </a:custGeom>
        <a:noFill/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0870DB-F28B-4D17-840F-DDC400F78811}">
      <dsp:nvSpPr>
        <dsp:cNvPr id="0" name=""/>
        <dsp:cNvSpPr/>
      </dsp:nvSpPr>
      <dsp:spPr>
        <a:xfrm flipV="1">
          <a:off x="4086953" y="1827402"/>
          <a:ext cx="568239" cy="65279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500" kern="1200" dirty="0"/>
        </a:p>
      </dsp:txBody>
      <dsp:txXfrm rot="10800000">
        <a:off x="4086953" y="1827402"/>
        <a:ext cx="568239" cy="652799"/>
      </dsp:txXfrm>
    </dsp:sp>
    <dsp:sp modelId="{97A1B569-5A5D-41B4-A804-5D13EEB94F99}">
      <dsp:nvSpPr>
        <dsp:cNvPr id="0" name=""/>
        <dsp:cNvSpPr/>
      </dsp:nvSpPr>
      <dsp:spPr>
        <a:xfrm>
          <a:off x="586" y="3016929"/>
          <a:ext cx="2555839" cy="127791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900" kern="1200" dirty="0"/>
        </a:p>
      </dsp:txBody>
      <dsp:txXfrm>
        <a:off x="586" y="3016929"/>
        <a:ext cx="2555839" cy="1277919"/>
      </dsp:txXfrm>
    </dsp:sp>
    <dsp:sp modelId="{E7D5E6F0-C418-401B-84D5-4E7978B684CE}">
      <dsp:nvSpPr>
        <dsp:cNvPr id="0" name=""/>
        <dsp:cNvSpPr/>
      </dsp:nvSpPr>
      <dsp:spPr>
        <a:xfrm>
          <a:off x="3093153" y="3016929"/>
          <a:ext cx="2555839" cy="127791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900" kern="1200" dirty="0"/>
        </a:p>
      </dsp:txBody>
      <dsp:txXfrm>
        <a:off x="3093153" y="3016929"/>
        <a:ext cx="2555839" cy="1277919"/>
      </dsp:txXfrm>
    </dsp:sp>
    <dsp:sp modelId="{CD8A5F10-DFF9-4638-8407-2A72713B4D35}">
      <dsp:nvSpPr>
        <dsp:cNvPr id="0" name=""/>
        <dsp:cNvSpPr/>
      </dsp:nvSpPr>
      <dsp:spPr>
        <a:xfrm>
          <a:off x="6185719" y="3016929"/>
          <a:ext cx="2555839" cy="127791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900" kern="1200" dirty="0"/>
        </a:p>
      </dsp:txBody>
      <dsp:txXfrm>
        <a:off x="6185719" y="3016929"/>
        <a:ext cx="2555839" cy="1277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FC9F607-E44A-DA76-02D5-26D829D1FC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209E55-8A0B-8297-D418-289EE29034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838-9FCD-4B30-A3B5-9CBC0FA5D5F6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083EDD-0CF2-4073-74EF-B84EDFF480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F4E73-80D4-4B46-536B-AC4E74F427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752F6-ADE6-43C5-A6F8-15A17700C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8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8BD1D-6A05-4E97-A624-0D1F6FEDB85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A21E1-50FB-4A3F-ABB0-AE43A1F1F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3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193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539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53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17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87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08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591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60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02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45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729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84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155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62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50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38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465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685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497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57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249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069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55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953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89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613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19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58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883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26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108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144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5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43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45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A21E1-50FB-4A3F-ABB0-AE43A1F1F51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1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8BF42-5368-4EFB-81C9-CF1D0E062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AFFA5F-EECD-4C6E-A1C3-B83E74C0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64B08-9214-4817-AD1C-9F072A0B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A6A2-3D65-469C-B214-71C71A2FB257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898DA-E206-477C-A334-319F9D5C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E7416-5109-430E-89BC-7EC6A87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81852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5356B-ACDA-42DF-B521-E2D2EA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D80E53-2132-4C21-9B7B-36EF033E3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4E450-A51B-4124-837A-DC943EF7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58C1-A6CE-4B6B-868E-E49553F4B862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A71E4-FA23-468E-ABC7-D2F5C9C4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A4DA4-891D-4CEA-B200-5285FD64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260246"/>
      </p:ext>
    </p:extLst>
  </p:cSld>
  <p:clrMapOvr>
    <a:masterClrMapping/>
  </p:clrMapOvr>
  <p:transition spd="slow">
    <p:push dir="u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7487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960165"/>
      </p:ext>
    </p:extLst>
  </p:cSld>
  <p:clrMapOvr>
    <a:masterClrMapping/>
  </p:clrMapOvr>
  <p:transition spd="slow">
    <p:push dir="u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33304A-4057-4776-9EBA-22FFE118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AC97-D74E-4CA7-98A5-FC31BB30048A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4D3F9E-C939-47AF-9AA5-5C4A7D23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5853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BB6D8-DDDD-4033-B680-A96EC9138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D59A7F-F545-4DF8-8853-8E49E50A5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7B4A5-DFD0-402F-93C6-768306FF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ADDD7-7A67-496B-B4C5-4B0E9C689CD4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DE06D-2029-4E59-8517-458D9807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1B6B9-063D-4046-B8D9-180F4647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7252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90848426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57692254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52669782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3543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74485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7165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62111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633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A03E2-8845-441F-94AC-5E2D4C71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AF06E-15F5-4145-9150-EB02C26E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C9266-DFA9-449E-B7D5-A258D8AF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C885-FE14-4B63-9C76-FF02553266B7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DD8D2-014C-49D1-989E-BE5C5F5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910A7-42D1-4153-AC34-5C64D472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59355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9306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021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8345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310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8210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029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023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6309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046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3878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FB103-3C30-491E-A999-8642506E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D0823-D7A5-432E-A9BF-8B6997EE0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0A504-796D-4925-B725-6D12ECEF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4D3A-DCDC-4AD3-AC28-B38F0AE66AF3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B69CE-7D90-4C10-9539-17A54BFB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51892-69EF-4743-8BB1-FADAD0D4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63974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1161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581839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405266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756655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916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DF37DB-1AD0-46E7-8D70-731E4DBD9E0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32291" y="-102582"/>
            <a:ext cx="5128318" cy="7040880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920748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531074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736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61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3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20A34-38A1-45AD-A600-2742FFF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2ABEB-7E00-4509-B877-5D39FBD3F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BDBB8-2560-4C46-8948-493ABC432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833F1-67B4-4554-B160-E5339696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76A6-9CAE-40D0-81E8-25DE76C4C500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69C68-90CD-45CE-9185-56AE98BC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92EB2-10ED-4E01-A1C3-64D34F49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716075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1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B44D2C-DA33-42E9-A7B4-46984900850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419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3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58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89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0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70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11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52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3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A4A1-6EC6-49C4-AA1F-0625B58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3B4B6-1067-4FA8-9E16-3C6FAE252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A59007-04A9-4F2A-A694-8D9D34E0D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156E72-D31D-4F4D-93DA-FE6DD60A7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D41EA1-61B1-4287-B748-EDC969009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4DC882-FAA1-4234-96D8-8B82A30D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8CFF-A801-4AE0-B29D-D6A67D29EC2D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AAAF08-0C71-49D2-8447-5EDC4D6C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B390C-8BBD-44B5-9F3C-5AF703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280180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01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9022" y="1657350"/>
            <a:ext cx="3095222" cy="2024063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  <a:effectLst/>
          <a:scene3d>
            <a:camera prst="perspectiveFront" fov="2100000">
              <a:rot lat="2100000" lon="2231522" rev="213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71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CC5FAF24-BEA2-490B-BCDB-DFAC9D7728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3827" y="1746739"/>
            <a:ext cx="5604345" cy="2485293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0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041146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78483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82799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93302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84197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7715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10081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5E06C-B113-40E1-9AFB-0959FFBD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DD817-27E8-49DE-A714-F489B1E8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4172-4A72-4211-AEC7-E180558706D3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1C116C-322C-4498-83A8-44F16395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D3FDA-B5BB-4C61-9622-BE2AA6EB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230125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26848201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60372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761472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0575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529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06285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360532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0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2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24921" y="64588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22573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33304A-4057-4776-9EBA-22FFE118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AC97-D74E-4CA7-98A5-FC31BB30048A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4D3F9E-C939-47AF-9AA5-5C4A7D23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924241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379333" y="-659323"/>
            <a:ext cx="3521845" cy="7850696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87474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39193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4490" y="6604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1B422-1931-4ABA-AC6F-AA8D5AF6B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633" y="898292"/>
            <a:ext cx="5504733" cy="4129088"/>
          </a:xfrm>
          <a:prstGeom prst="rect">
            <a:avLst/>
          </a:prstGeom>
          <a:effectLst>
            <a:outerShdw blurRad="228600" dist="152400" dir="4620000" algn="ctr" rotWithShape="0">
              <a:srgbClr val="273C81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278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25B467-B57E-44FB-8DF2-B0BEC60FD9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9024" y="1348908"/>
            <a:ext cx="5412543" cy="313182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scene3d>
            <a:camera prst="perspectiveFront" fov="2520000">
              <a:rot lat="960000" lon="2082000" rev="2142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7859"/>
      </p:ext>
    </p:extLst>
  </p:cSld>
  <p:clrMapOvr>
    <a:masterClrMapping/>
  </p:clrMapOvr>
  <p:transition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229283054"/>
      </p:ext>
    </p:extLst>
  </p:cSld>
  <p:clrMapOvr>
    <a:masterClrMapping/>
  </p:clrMapOvr>
  <p:transition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290254846"/>
      </p:ext>
    </p:extLst>
  </p:cSld>
  <p:clrMapOvr>
    <a:masterClrMapping/>
  </p:clrMapOvr>
  <p:transition spd="slow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202309345"/>
      </p:ext>
    </p:extLst>
  </p:cSld>
  <p:clrMapOvr>
    <a:masterClrMapping/>
  </p:clrMapOvr>
  <p:transition spd="slow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59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84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D2F0C-D9E0-45EE-A257-DBB08708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37246-4E4E-465C-8403-1CEBCC58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FAB67-03F2-4D08-B947-61BA5ADB3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4245C-E569-4F2B-B956-0AEB209D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686F-2CFE-4780-89FB-174EE331B7E6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D1FF13-7F19-4F65-9D7B-3094F99E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5DD03-3445-4020-B0CF-CE53E69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908989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97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57647"/>
      </p:ext>
    </p:extLst>
  </p:cSld>
  <p:clrMapOvr>
    <a:masterClrMapping/>
  </p:clrMapOvr>
  <p:transition spd="slow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4277"/>
      </p:ext>
    </p:extLst>
  </p:cSld>
  <p:clrMapOvr>
    <a:masterClrMapping/>
  </p:clrMapOvr>
  <p:transition spd="slow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68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92190"/>
      </p:ext>
    </p:extLst>
  </p:cSld>
  <p:clrMapOvr>
    <a:masterClrMapping/>
  </p:clrMapOvr>
  <p:transition spd="slow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14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471266"/>
      </p:ext>
    </p:extLst>
  </p:cSld>
  <p:clrMapOvr>
    <a:masterClrMapping/>
  </p:clrMapOvr>
  <p:transition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645987"/>
      </p:ext>
    </p:extLst>
  </p:cSld>
  <p:clrMapOvr>
    <a:masterClrMapping/>
  </p:clrMapOvr>
  <p:transition spd="slow">
    <p:push dir="u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25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3D5FE-6B41-4A06-B0C8-D6643CC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140B2B-E149-4257-91F9-907E8F18E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E0620-2D97-491F-9EB3-D5088D781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3543D7-6D3D-4DD1-A02E-01A52E46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6F98-4C54-4759-8808-7026C8629571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86481-30E9-41BD-9DAC-21576B75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6D3C6-55A3-41CF-8184-723F96E2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72891"/>
      </p:ext>
    </p:extLst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3245"/>
      </p:ext>
    </p:extLst>
  </p:cSld>
  <p:clrMapOvr>
    <a:masterClrMapping/>
  </p:clrMapOvr>
  <p:transition spd="slow">
    <p:push dir="u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09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5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28301"/>
      </p:ext>
    </p:extLst>
  </p:cSld>
  <p:clrMapOvr>
    <a:masterClrMapping/>
  </p:clrMapOvr>
  <p:transition spd="slow">
    <p:push dir="u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37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70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12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87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74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 userDrawn="1"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 userDrawn="1"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39719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90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22AF8A-A0BF-4F6B-83E9-E7F71671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B36F0-131D-4D01-A3BB-F3B12446C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0A049-E795-4479-8A01-BA5595459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39BFB-D13D-43ED-92F0-14985F629833}" type="datetime1">
              <a:rPr lang="ko-KR" altLang="en-US" smtClean="0"/>
              <a:t>2023-06-09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61A66-73D4-40E6-8FCC-F2540C8CB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AE7D855B-8190-5E0D-78E2-D5BAA5A67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1336" y="6356350"/>
            <a:ext cx="868392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57F1C42F-623A-4913-A961-0477D0E33F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96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6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</p:sldLayoutIdLst>
  <p:transition spd="slow">
    <p:push dir="u"/>
  </p:transition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5" pos="14737">
          <p15:clr>
            <a:srgbClr val="F26B43"/>
          </p15:clr>
        </p15:guide>
        <p15:guide id="6" pos="62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83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</p:sldLayoutIdLst>
  <p:transition spd="slow">
    <p:push dir="u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2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46.png"/><Relationship Id="rId5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2.xml"/><Relationship Id="rId5" Type="http://schemas.openxmlformats.org/officeDocument/2006/relationships/image" Target="../media/image29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2.xml"/><Relationship Id="rId5" Type="http://schemas.openxmlformats.org/officeDocument/2006/relationships/image" Target="../media/image29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6.png"/><Relationship Id="rId12" Type="http://schemas.microsoft.com/office/2007/relationships/hdphoto" Target="../media/hdphoto6.wdp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2.xml"/><Relationship Id="rId6" Type="http://schemas.microsoft.com/office/2007/relationships/diagramDrawing" Target="../diagrams/drawing1.xml"/><Relationship Id="rId11" Type="http://schemas.openxmlformats.org/officeDocument/2006/relationships/image" Target="../media/image7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8.png"/><Relationship Id="rId14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microsoft.com/office/2007/relationships/hdphoto" Target="../media/hdphoto10.wdp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2.xml"/><Relationship Id="rId6" Type="http://schemas.microsoft.com/office/2007/relationships/hdphoto" Target="../media/hdphoto8.wdp"/><Relationship Id="rId11" Type="http://schemas.microsoft.com/office/2007/relationships/hdphoto" Target="../media/hdphoto9.wdp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2.png"/><Relationship Id="rId5" Type="http://schemas.openxmlformats.org/officeDocument/2006/relationships/image" Target="../media/image81.jpeg"/><Relationship Id="rId4" Type="http://schemas.openxmlformats.org/officeDocument/2006/relationships/image" Target="../media/image27.svg"/><Relationship Id="rId9" Type="http://schemas.openxmlformats.org/officeDocument/2006/relationships/image" Target="../media/image2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6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2.png"/><Relationship Id="rId11" Type="http://schemas.openxmlformats.org/officeDocument/2006/relationships/image" Target="../media/image25.svg"/><Relationship Id="rId5" Type="http://schemas.openxmlformats.org/officeDocument/2006/relationships/image" Target="../media/image81.jpeg"/><Relationship Id="rId10" Type="http://schemas.openxmlformats.org/officeDocument/2006/relationships/image" Target="../media/image24.png"/><Relationship Id="rId4" Type="http://schemas.openxmlformats.org/officeDocument/2006/relationships/image" Target="../media/image27.svg"/><Relationship Id="rId9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1.xml"/><Relationship Id="rId6" Type="http://schemas.microsoft.com/office/2007/relationships/hdphoto" Target="../media/hdphoto11.wdp"/><Relationship Id="rId11" Type="http://schemas.openxmlformats.org/officeDocument/2006/relationships/image" Target="../media/image25.svg"/><Relationship Id="rId5" Type="http://schemas.openxmlformats.org/officeDocument/2006/relationships/image" Target="../media/image82.png"/><Relationship Id="rId10" Type="http://schemas.openxmlformats.org/officeDocument/2006/relationships/image" Target="../media/image24.png"/><Relationship Id="rId4" Type="http://schemas.openxmlformats.org/officeDocument/2006/relationships/image" Target="../media/image27.svg"/><Relationship Id="rId9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85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1.xml"/><Relationship Id="rId6" Type="http://schemas.microsoft.com/office/2007/relationships/hdphoto" Target="../media/hdphoto11.wdp"/><Relationship Id="rId11" Type="http://schemas.openxmlformats.org/officeDocument/2006/relationships/image" Target="../media/image24.png"/><Relationship Id="rId5" Type="http://schemas.openxmlformats.org/officeDocument/2006/relationships/image" Target="../media/image82.png"/><Relationship Id="rId10" Type="http://schemas.microsoft.com/office/2007/relationships/hdphoto" Target="../media/hdphoto12.wdp"/><Relationship Id="rId4" Type="http://schemas.openxmlformats.org/officeDocument/2006/relationships/image" Target="../media/image27.svg"/><Relationship Id="rId9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1.xml"/><Relationship Id="rId6" Type="http://schemas.microsoft.com/office/2007/relationships/hdphoto" Target="../media/hdphoto11.wdp"/><Relationship Id="rId11" Type="http://schemas.openxmlformats.org/officeDocument/2006/relationships/image" Target="../media/image24.png"/><Relationship Id="rId5" Type="http://schemas.openxmlformats.org/officeDocument/2006/relationships/image" Target="../media/image82.png"/><Relationship Id="rId10" Type="http://schemas.microsoft.com/office/2007/relationships/hdphoto" Target="../media/hdphoto12.wdp"/><Relationship Id="rId4" Type="http://schemas.openxmlformats.org/officeDocument/2006/relationships/image" Target="../media/image27.svg"/><Relationship Id="rId9" Type="http://schemas.openxmlformats.org/officeDocument/2006/relationships/image" Target="../media/image84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2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8187BD-0C30-EB58-EB6A-B562DD06C0A8}"/>
              </a:ext>
            </a:extLst>
          </p:cNvPr>
          <p:cNvSpPr txBox="1"/>
          <p:nvPr/>
        </p:nvSpPr>
        <p:spPr>
          <a:xfrm>
            <a:off x="3877380" y="2722177"/>
            <a:ext cx="443724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6000" spc="-150" dirty="0">
                <a:solidFill>
                  <a:schemeClr val="accent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SKKUEXS</a:t>
            </a:r>
            <a:endParaRPr lang="ko-KR" altLang="en-US" sz="6000" spc="-150" dirty="0">
              <a:solidFill>
                <a:schemeClr val="accent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77681-4371-CBB3-6BE3-64212FAD3FE3}"/>
              </a:ext>
            </a:extLst>
          </p:cNvPr>
          <p:cNvSpPr txBox="1"/>
          <p:nvPr/>
        </p:nvSpPr>
        <p:spPr>
          <a:xfrm>
            <a:off x="4302955" y="5616643"/>
            <a:ext cx="3586089" cy="415498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김주원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서현원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이하은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한희근</a:t>
            </a:r>
            <a:endParaRPr lang="en-US" altLang="ko-KR" sz="21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537034" y="1890696"/>
            <a:ext cx="5117932" cy="559318"/>
            <a:chOff x="3768280" y="2449094"/>
            <a:chExt cx="4652665" cy="559318"/>
          </a:xfrm>
        </p:grpSpPr>
        <p:sp>
          <p:nvSpPr>
            <p:cNvPr id="2" name="직사각형 1"/>
            <p:cNvSpPr/>
            <p:nvPr/>
          </p:nvSpPr>
          <p:spPr>
            <a:xfrm>
              <a:off x="3918105" y="2449094"/>
              <a:ext cx="4355788" cy="559318"/>
            </a:xfrm>
            <a:prstGeom prst="rect">
              <a:avLst/>
            </a:prstGeom>
            <a:solidFill>
              <a:srgbClr val="FFC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D0BE4C-6A17-B8D6-CE99-8DA149D51F08}"/>
                </a:ext>
              </a:extLst>
            </p:cNvPr>
            <p:cNvSpPr txBox="1"/>
            <p:nvPr/>
          </p:nvSpPr>
          <p:spPr>
            <a:xfrm>
              <a:off x="3768280" y="2497920"/>
              <a:ext cx="46526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2400" spc="-150" dirty="0">
                  <a:solidFill>
                    <a:srgbClr val="37562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Project for Exchange Student</a:t>
              </a:r>
              <a:endParaRPr lang="ko-KR" altLang="en-US" sz="2400" spc="-150" dirty="0">
                <a:solidFill>
                  <a:srgbClr val="3756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각 삼각형 28"/>
          <p:cNvSpPr/>
          <p:nvPr/>
        </p:nvSpPr>
        <p:spPr>
          <a:xfrm rot="5400000">
            <a:off x="0" y="0"/>
            <a:ext cx="900000" cy="900000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/>
          <p:cNvSpPr/>
          <p:nvPr/>
        </p:nvSpPr>
        <p:spPr>
          <a:xfrm rot="16200000">
            <a:off x="11268074" y="5915015"/>
            <a:ext cx="923926" cy="923926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311" y="4005694"/>
            <a:ext cx="919585" cy="919585"/>
          </a:xfrm>
          <a:prstGeom prst="rect">
            <a:avLst/>
          </a:prstGeom>
        </p:spPr>
      </p:pic>
      <p:sp>
        <p:nvSpPr>
          <p:cNvPr id="10" name="Object 2"/>
          <p:cNvSpPr/>
          <p:nvPr/>
        </p:nvSpPr>
        <p:spPr>
          <a:xfrm>
            <a:off x="3067235" y="5193134"/>
            <a:ext cx="6054481" cy="34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22"/>
              </a:lnSpc>
              <a:spcBef>
                <a:spcPts val="1125"/>
              </a:spcBef>
              <a:buNone/>
            </a:pPr>
            <a:r>
              <a:rPr lang="en-US" sz="243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anumSquareOTF_ac" pitchFamily="34" charset="-120"/>
              </a:rPr>
              <a:t>Team H - HelloWorld</a:t>
            </a:r>
            <a:endParaRPr 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308075"/>
      </p:ext>
    </p:extLst>
  </p:cSld>
  <p:clrMapOvr>
    <a:masterClrMapping/>
  </p:clrMapOvr>
  <p:transition spd="slow" advTm="799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997294" y="1655936"/>
            <a:ext cx="5520336" cy="4508641"/>
            <a:chOff x="5997294" y="1655936"/>
            <a:chExt cx="5520336" cy="45086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7294" y="1655936"/>
              <a:ext cx="5520336" cy="4508641"/>
            </a:xfrm>
            <a:prstGeom prst="rect">
              <a:avLst/>
            </a:prstGeom>
            <a:ln>
              <a:noFill/>
            </a:ln>
            <a:effectLst>
              <a:outerShdw blurRad="508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직사각형 10"/>
            <p:cNvSpPr/>
            <p:nvPr/>
          </p:nvSpPr>
          <p:spPr>
            <a:xfrm>
              <a:off x="7037946" y="2484120"/>
              <a:ext cx="80772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37946" y="3327056"/>
              <a:ext cx="80772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Object 1"/>
          <p:cNvSpPr/>
          <p:nvPr/>
        </p:nvSpPr>
        <p:spPr>
          <a:xfrm>
            <a:off x="1524" y="637293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Project Management - </a:t>
            </a:r>
            <a:r>
              <a:rPr lang="en-US" sz="4000" b="1" dirty="0" err="1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github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100" y="1657565"/>
            <a:ext cx="1766887" cy="45070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547" y="1655936"/>
            <a:ext cx="2091575" cy="45086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09" y="1655936"/>
            <a:ext cx="5575003" cy="3875641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290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62975" y="2920093"/>
            <a:ext cx="6463001" cy="2559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0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Section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2145259" y="3322689"/>
            <a:ext cx="7898433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0" algn="ctr">
              <a:lnSpc>
                <a:spcPts val="5906"/>
              </a:lnSpc>
              <a:spcBef>
                <a:spcPts val="1132"/>
              </a:spcBef>
              <a:defRPr/>
            </a:pPr>
            <a:r>
              <a:rPr lang="en-US" altLang="ko-KR" sz="5625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Final Design</a:t>
            </a:r>
            <a:endParaRPr lang="en-US" altLang="ko-KR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6437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226730" y="2826970"/>
            <a:ext cx="1738540" cy="1954212"/>
            <a:chOff x="5226730" y="2630201"/>
            <a:chExt cx="1738540" cy="1954212"/>
          </a:xfrm>
        </p:grpSpPr>
        <p:pic>
          <p:nvPicPr>
            <p:cNvPr id="25" name="Object 6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7947" y="2630201"/>
              <a:ext cx="676106" cy="647538"/>
            </a:xfrm>
            <a:prstGeom prst="rect">
              <a:avLst/>
            </a:prstGeom>
          </p:spPr>
        </p:pic>
        <p:sp>
          <p:nvSpPr>
            <p:cNvPr id="26" name="Object 7"/>
            <p:cNvSpPr/>
            <p:nvPr/>
          </p:nvSpPr>
          <p:spPr>
            <a:xfrm>
              <a:off x="5226730" y="3802147"/>
              <a:ext cx="1738540" cy="25596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16"/>
                </a:lnSpc>
                <a:buNone/>
              </a:pPr>
              <a:r>
                <a:rPr lang="en-US" b="1" dirty="0">
                  <a:solidFill>
                    <a:srgbClr val="44444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Report Curation</a:t>
              </a:r>
              <a:endPara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Object 8"/>
            <p:cNvSpPr/>
            <p:nvPr/>
          </p:nvSpPr>
          <p:spPr>
            <a:xfrm>
              <a:off x="5353733" y="4157835"/>
              <a:ext cx="1484535" cy="426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1680"/>
                </a:lnSpc>
                <a:spcBef>
                  <a:spcPts val="770"/>
                </a:spcBef>
                <a:buNone/>
              </a:pPr>
              <a:r>
                <a:rPr lang="en-US" altLang="ko-KR" sz="1500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SquareOTF_ac" pitchFamily="34" charset="-120"/>
                </a:rPr>
                <a:t>Data Process and Organization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127896" y="2831657"/>
            <a:ext cx="1235774" cy="1949525"/>
            <a:chOff x="8191901" y="2634888"/>
            <a:chExt cx="1235774" cy="1949525"/>
          </a:xfrm>
        </p:grpSpPr>
        <p:pic>
          <p:nvPicPr>
            <p:cNvPr id="28" name="Object 9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76497" y="2634888"/>
              <a:ext cx="666583" cy="638015"/>
            </a:xfrm>
            <a:prstGeom prst="rect">
              <a:avLst/>
            </a:prstGeom>
          </p:spPr>
        </p:pic>
        <p:sp>
          <p:nvSpPr>
            <p:cNvPr id="29" name="Object 10"/>
            <p:cNvSpPr/>
            <p:nvPr/>
          </p:nvSpPr>
          <p:spPr>
            <a:xfrm>
              <a:off x="8191901" y="3802147"/>
              <a:ext cx="1235774" cy="25596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16"/>
                </a:lnSpc>
                <a:buNone/>
              </a:pPr>
              <a:r>
                <a:rPr lang="en-US" altLang="ko-KR" sz="1800" b="1" dirty="0">
                  <a:solidFill>
                    <a:srgbClr val="44444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anumSquareOTF_ac" pitchFamily="34" charset="-120"/>
                </a:rPr>
                <a:t>Community</a:t>
              </a:r>
              <a:endPara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Object 11"/>
            <p:cNvSpPr/>
            <p:nvPr/>
          </p:nvSpPr>
          <p:spPr>
            <a:xfrm>
              <a:off x="8191901" y="4157835"/>
              <a:ext cx="1235774" cy="426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1680"/>
                </a:lnSpc>
                <a:spcBef>
                  <a:spcPts val="770"/>
                </a:spcBef>
                <a:buNone/>
              </a:pPr>
              <a:r>
                <a:rPr lang="en-US" sz="1500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Write Article &amp; Comments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615610" y="2817596"/>
            <a:ext cx="1666459" cy="2071163"/>
            <a:chOff x="2370911" y="2620827"/>
            <a:chExt cx="1666459" cy="2071163"/>
          </a:xfrm>
        </p:grpSpPr>
        <p:pic>
          <p:nvPicPr>
            <p:cNvPr id="20" name="Object 3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6565" y="2620827"/>
              <a:ext cx="695151" cy="666583"/>
            </a:xfrm>
            <a:prstGeom prst="rect">
              <a:avLst/>
            </a:prstGeom>
          </p:spPr>
        </p:pic>
        <p:sp>
          <p:nvSpPr>
            <p:cNvPr id="24" name="Object 4"/>
            <p:cNvSpPr/>
            <p:nvPr/>
          </p:nvSpPr>
          <p:spPr>
            <a:xfrm>
              <a:off x="2370911" y="3802147"/>
              <a:ext cx="1666459" cy="25596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16"/>
                </a:lnSpc>
                <a:buNone/>
              </a:pPr>
              <a:r>
                <a:rPr lang="en-US" altLang="ko-KR" b="1" dirty="0">
                  <a:solidFill>
                    <a:srgbClr val="44444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Login/Register</a:t>
              </a:r>
              <a:endPara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Object 8"/>
            <p:cNvSpPr/>
            <p:nvPr/>
          </p:nvSpPr>
          <p:spPr>
            <a:xfrm>
              <a:off x="2461873" y="4265412"/>
              <a:ext cx="1484535" cy="426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1680"/>
                </a:lnSpc>
                <a:spcBef>
                  <a:spcPts val="770"/>
                </a:spcBef>
                <a:buNone/>
              </a:pPr>
              <a:r>
                <a:rPr lang="en-US" altLang="ko-KR" sz="1500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SquareOTF_ac" pitchFamily="34" charset="-120"/>
                </a:rPr>
                <a:t>Member Service</a:t>
              </a:r>
            </a:p>
          </p:txBody>
        </p:sp>
      </p:grpSp>
      <p:sp>
        <p:nvSpPr>
          <p:cNvPr id="34" name="Object 1"/>
          <p:cNvSpPr/>
          <p:nvPr/>
        </p:nvSpPr>
        <p:spPr>
          <a:xfrm>
            <a:off x="1524" y="93005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Main Function</a:t>
            </a:r>
          </a:p>
        </p:txBody>
      </p:sp>
    </p:spTree>
    <p:extLst>
      <p:ext uri="{BB962C8B-B14F-4D97-AF65-F5344CB8AC3E}">
        <p14:creationId xmlns:p14="http://schemas.microsoft.com/office/powerpoint/2010/main" val="14323237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805203" y="1891554"/>
            <a:ext cx="1426571" cy="525320"/>
          </a:xfrm>
          <a:prstGeom prst="rect">
            <a:avLst/>
          </a:prstGeom>
          <a:solidFill>
            <a:srgbClr val="FFF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5" b="10380"/>
          <a:stretch/>
        </p:blipFill>
        <p:spPr>
          <a:xfrm>
            <a:off x="2379135" y="1582561"/>
            <a:ext cx="7112105" cy="3947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805203" y="1969548"/>
            <a:ext cx="105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05203" y="2494868"/>
            <a:ext cx="147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Register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776028" y="361950"/>
            <a:ext cx="4087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First Page</a:t>
            </a:r>
            <a:endParaRPr lang="ko-KR" altLang="en-US" sz="2000" dirty="0">
              <a:solidFill>
                <a:srgbClr val="97AA0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8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82" y="4002471"/>
            <a:ext cx="1541930" cy="15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8049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8211" y="361950"/>
            <a:ext cx="4087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First Page &gt; Login</a:t>
            </a:r>
            <a:endParaRPr lang="ko-KR" altLang="en-US" sz="2000" dirty="0">
              <a:solidFill>
                <a:srgbClr val="97AA0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27" y="1400536"/>
            <a:ext cx="5041869" cy="4612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6" name="그룹 25"/>
          <p:cNvGrpSpPr/>
          <p:nvPr/>
        </p:nvGrpSpPr>
        <p:grpSpPr>
          <a:xfrm>
            <a:off x="7451752" y="2396272"/>
            <a:ext cx="3787266" cy="682906"/>
            <a:chOff x="7451752" y="2396272"/>
            <a:chExt cx="3787266" cy="682906"/>
          </a:xfrm>
        </p:grpSpPr>
        <p:sp>
          <p:nvSpPr>
            <p:cNvPr id="4" name="Object 1"/>
            <p:cNvSpPr/>
            <p:nvPr/>
          </p:nvSpPr>
          <p:spPr>
            <a:xfrm>
              <a:off x="7451752" y="2396272"/>
              <a:ext cx="3787266" cy="682906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80000"/>
              </a:schemeClr>
            </a:solidFill>
          </p:spPr>
        </p:sp>
        <p:sp>
          <p:nvSpPr>
            <p:cNvPr id="5" name="TextBox 4"/>
            <p:cNvSpPr txBox="1"/>
            <p:nvPr/>
          </p:nvSpPr>
          <p:spPr>
            <a:xfrm>
              <a:off x="7978561" y="2559733"/>
              <a:ext cx="1860851" cy="355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①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Social Login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51752" y="3483205"/>
            <a:ext cx="3787266" cy="1366698"/>
            <a:chOff x="7451752" y="3483205"/>
            <a:chExt cx="3787266" cy="1366698"/>
          </a:xfrm>
        </p:grpSpPr>
        <p:sp>
          <p:nvSpPr>
            <p:cNvPr id="8" name="Object 1"/>
            <p:cNvSpPr/>
            <p:nvPr/>
          </p:nvSpPr>
          <p:spPr>
            <a:xfrm>
              <a:off x="7451752" y="3483205"/>
              <a:ext cx="3787266" cy="1366698"/>
            </a:xfrm>
            <a:prstGeom prst="rect">
              <a:avLst/>
            </a:prstGeom>
            <a:solidFill>
              <a:srgbClr val="FFF1B2">
                <a:alpha val="34000"/>
              </a:srgbClr>
            </a:solidFill>
          </p:spPr>
        </p:sp>
        <p:sp>
          <p:nvSpPr>
            <p:cNvPr id="9" name="TextBox 8"/>
            <p:cNvSpPr txBox="1"/>
            <p:nvPr/>
          </p:nvSpPr>
          <p:spPr>
            <a:xfrm>
              <a:off x="7978561" y="3843388"/>
              <a:ext cx="2046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②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Member Login</a:t>
              </a: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&amp; Find ID/PW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451752" y="5188679"/>
            <a:ext cx="3787266" cy="809792"/>
            <a:chOff x="7451752" y="5188679"/>
            <a:chExt cx="3787266" cy="809792"/>
          </a:xfrm>
        </p:grpSpPr>
        <p:sp>
          <p:nvSpPr>
            <p:cNvPr id="11" name="Object 1"/>
            <p:cNvSpPr/>
            <p:nvPr/>
          </p:nvSpPr>
          <p:spPr>
            <a:xfrm>
              <a:off x="7451752" y="5188679"/>
              <a:ext cx="3787266" cy="682906"/>
            </a:xfrm>
            <a:prstGeom prst="rect">
              <a:avLst/>
            </a:prstGeom>
            <a:solidFill>
              <a:srgbClr val="D3E5EF">
                <a:alpha val="28000"/>
              </a:srgbClr>
            </a:solidFill>
          </p:spPr>
        </p:sp>
        <p:sp>
          <p:nvSpPr>
            <p:cNvPr id="12" name="TextBox 11"/>
            <p:cNvSpPr txBox="1"/>
            <p:nvPr/>
          </p:nvSpPr>
          <p:spPr>
            <a:xfrm>
              <a:off x="7978561" y="5352140"/>
              <a:ext cx="24767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③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For Non-Member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517899" y="2103120"/>
            <a:ext cx="3677161" cy="976058"/>
          </a:xfrm>
          <a:prstGeom prst="rect">
            <a:avLst/>
          </a:prstGeom>
          <a:noFill/>
          <a:ln w="3175">
            <a:solidFill>
              <a:schemeClr val="bg1">
                <a:alpha val="4000"/>
              </a:schemeClr>
            </a:solidFill>
          </a:ln>
          <a:effectLst>
            <a:glow rad="50800">
              <a:schemeClr val="accent2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517899" y="3321050"/>
            <a:ext cx="3677161" cy="1691008"/>
          </a:xfrm>
          <a:prstGeom prst="rect">
            <a:avLst/>
          </a:prstGeom>
          <a:noFill/>
          <a:ln w="3175">
            <a:solidFill>
              <a:schemeClr val="bg1">
                <a:alpha val="4000"/>
              </a:schemeClr>
            </a:solidFill>
          </a:ln>
          <a:effectLst>
            <a:glow rad="50800">
              <a:srgbClr val="FFCD05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17899" y="5324352"/>
            <a:ext cx="3677161" cy="378267"/>
          </a:xfrm>
          <a:prstGeom prst="rect">
            <a:avLst/>
          </a:prstGeom>
          <a:noFill/>
          <a:ln w="3175">
            <a:solidFill>
              <a:schemeClr val="bg1">
                <a:alpha val="4000"/>
              </a:schemeClr>
            </a:solidFill>
          </a:ln>
          <a:effectLst>
            <a:glow rad="508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01" y="2561580"/>
            <a:ext cx="993254" cy="99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6174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8211" y="361950"/>
            <a:ext cx="6505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First Page &gt; Login &gt; </a:t>
            </a:r>
            <a:r>
              <a:rPr lang="en-US" altLang="ko-KR" sz="2000" dirty="0">
                <a:solidFill>
                  <a:srgbClr val="F492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Social Login</a:t>
            </a:r>
            <a:endParaRPr lang="ko-KR" altLang="en-US" sz="2000" dirty="0">
              <a:solidFill>
                <a:srgbClr val="F492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9" t="2927" r="17624" b="31235"/>
          <a:stretch/>
        </p:blipFill>
        <p:spPr>
          <a:xfrm>
            <a:off x="8062742" y="2781154"/>
            <a:ext cx="2730406" cy="3232698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t="3682" r="9740" b="3847"/>
          <a:stretch/>
        </p:blipFill>
        <p:spPr>
          <a:xfrm>
            <a:off x="4616243" y="2781154"/>
            <a:ext cx="2991989" cy="3232698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3" t="8311" r="11075" b="7772"/>
          <a:stretch/>
        </p:blipFill>
        <p:spPr>
          <a:xfrm>
            <a:off x="1528261" y="2784515"/>
            <a:ext cx="2633472" cy="3229337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8" name="그룹 17"/>
          <p:cNvGrpSpPr/>
          <p:nvPr/>
        </p:nvGrpSpPr>
        <p:grpSpPr>
          <a:xfrm>
            <a:off x="4220902" y="1206336"/>
            <a:ext cx="3750197" cy="1030459"/>
            <a:chOff x="2517899" y="1573385"/>
            <a:chExt cx="3750197" cy="1030459"/>
          </a:xfrm>
        </p:grpSpPr>
        <p:sp>
          <p:nvSpPr>
            <p:cNvPr id="21" name="직사각형 20"/>
            <p:cNvSpPr/>
            <p:nvPr/>
          </p:nvSpPr>
          <p:spPr>
            <a:xfrm>
              <a:off x="2517899" y="1573385"/>
              <a:ext cx="3750197" cy="1030459"/>
            </a:xfrm>
            <a:prstGeom prst="rect">
              <a:avLst/>
            </a:prstGeom>
            <a:noFill/>
            <a:ln w="3175">
              <a:solidFill>
                <a:schemeClr val="bg1">
                  <a:alpha val="4000"/>
                </a:schemeClr>
              </a:solidFill>
            </a:ln>
            <a:effectLst>
              <a:glow rad="38100">
                <a:schemeClr val="accent2">
                  <a:satMod val="175000"/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89" t="16389" r="13377" b="65604"/>
            <a:stretch/>
          </p:blipFill>
          <p:spPr>
            <a:xfrm>
              <a:off x="2598419" y="1692733"/>
              <a:ext cx="3596641" cy="830580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0224055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42" y="1386840"/>
            <a:ext cx="4674517" cy="4448810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그룹 3"/>
          <p:cNvGrpSpPr/>
          <p:nvPr/>
        </p:nvGrpSpPr>
        <p:grpSpPr>
          <a:xfrm>
            <a:off x="8686192" y="2453640"/>
            <a:ext cx="2713328" cy="867410"/>
            <a:chOff x="8686192" y="2846794"/>
            <a:chExt cx="2713328" cy="867410"/>
          </a:xfrm>
        </p:grpSpPr>
        <p:sp>
          <p:nvSpPr>
            <p:cNvPr id="12" name="Object 1"/>
            <p:cNvSpPr/>
            <p:nvPr/>
          </p:nvSpPr>
          <p:spPr>
            <a:xfrm>
              <a:off x="8686192" y="2846794"/>
              <a:ext cx="2713328" cy="867410"/>
            </a:xfrm>
            <a:prstGeom prst="rect">
              <a:avLst/>
            </a:prstGeom>
            <a:solidFill>
              <a:srgbClr val="F8B6B4">
                <a:alpha val="23922"/>
              </a:srgbClr>
            </a:solidFill>
          </p:spPr>
        </p:sp>
        <p:sp>
          <p:nvSpPr>
            <p:cNvPr id="11" name="TextBox 10"/>
            <p:cNvSpPr txBox="1"/>
            <p:nvPr/>
          </p:nvSpPr>
          <p:spPr>
            <a:xfrm>
              <a:off x="8804460" y="3114039"/>
              <a:ext cx="2476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University Selection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7821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First Page &gt; Login &gt; </a:t>
            </a:r>
            <a:r>
              <a:rPr lang="en-US" altLang="ko-KR" sz="2000" dirty="0">
                <a:solidFill>
                  <a:srgbClr val="F492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Social Login &gt; </a:t>
            </a:r>
            <a:r>
              <a:rPr lang="en-US" altLang="ko-KR" sz="2000" dirty="0" err="1">
                <a:solidFill>
                  <a:srgbClr val="F492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</a:t>
            </a:r>
            <a:r>
              <a:rPr lang="en-US" altLang="ko-KR" sz="2000" dirty="0">
                <a:solidFill>
                  <a:srgbClr val="F492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Selection</a:t>
            </a:r>
            <a:endParaRPr lang="ko-KR" altLang="en-US" sz="2000" dirty="0">
              <a:solidFill>
                <a:srgbClr val="F492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48269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821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First Page &gt; Login &gt; </a:t>
            </a:r>
            <a:r>
              <a:rPr lang="en-US" altLang="ko-KR" sz="2000" dirty="0">
                <a:solidFill>
                  <a:srgbClr val="EABD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Find ID/PW</a:t>
            </a:r>
            <a:endParaRPr lang="ko-KR" altLang="en-US" sz="2000" dirty="0">
              <a:solidFill>
                <a:srgbClr val="EABD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827627" y="1400536"/>
            <a:ext cx="5041869" cy="4612513"/>
            <a:chOff x="1827627" y="1400536"/>
            <a:chExt cx="5041869" cy="461251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627" y="1400536"/>
              <a:ext cx="5041869" cy="46125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직사각형 15"/>
            <p:cNvSpPr/>
            <p:nvPr/>
          </p:nvSpPr>
          <p:spPr>
            <a:xfrm>
              <a:off x="2517899" y="3321050"/>
              <a:ext cx="3677161" cy="1691008"/>
            </a:xfrm>
            <a:prstGeom prst="rect">
              <a:avLst/>
            </a:prstGeom>
            <a:noFill/>
            <a:ln w="3175">
              <a:solidFill>
                <a:schemeClr val="bg1">
                  <a:alpha val="4000"/>
                </a:schemeClr>
              </a:solidFill>
            </a:ln>
            <a:effectLst>
              <a:glow rad="50800">
                <a:srgbClr val="FFCD05">
                  <a:alpha val="3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01" y="4657280"/>
            <a:ext cx="993254" cy="99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3"/>
          <a:stretch/>
        </p:blipFill>
        <p:spPr>
          <a:xfrm>
            <a:off x="7479976" y="1620050"/>
            <a:ext cx="3600000" cy="1942197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3" b="8928"/>
          <a:stretch/>
        </p:blipFill>
        <p:spPr>
          <a:xfrm>
            <a:off x="7479976" y="3858519"/>
            <a:ext cx="3600000" cy="1944547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6" y="2317280"/>
            <a:ext cx="3600000" cy="2340000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오른쪽 화살표 21"/>
          <p:cNvSpPr/>
          <p:nvPr/>
        </p:nvSpPr>
        <p:spPr>
          <a:xfrm>
            <a:off x="6516718" y="3515175"/>
            <a:ext cx="612095" cy="494866"/>
          </a:xfrm>
          <a:prstGeom prst="rightArrow">
            <a:avLst/>
          </a:prstGeom>
          <a:solidFill>
            <a:srgbClr val="97AA0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29" y="5306439"/>
            <a:ext cx="993254" cy="99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2660053" y="1473382"/>
            <a:ext cx="2713328" cy="592453"/>
            <a:chOff x="8686192" y="2984273"/>
            <a:chExt cx="2713328" cy="592453"/>
          </a:xfrm>
        </p:grpSpPr>
        <p:sp>
          <p:nvSpPr>
            <p:cNvPr id="26" name="Object 1"/>
            <p:cNvSpPr/>
            <p:nvPr/>
          </p:nvSpPr>
          <p:spPr>
            <a:xfrm>
              <a:off x="8686192" y="2984273"/>
              <a:ext cx="2713328" cy="592453"/>
            </a:xfrm>
            <a:prstGeom prst="rect">
              <a:avLst/>
            </a:prstGeom>
            <a:solidFill>
              <a:srgbClr val="FFCD05">
                <a:alpha val="21961"/>
              </a:srgbClr>
            </a:solidFill>
          </p:spPr>
        </p:sp>
        <p:sp>
          <p:nvSpPr>
            <p:cNvPr id="27" name="TextBox 26"/>
            <p:cNvSpPr txBox="1"/>
            <p:nvPr/>
          </p:nvSpPr>
          <p:spPr>
            <a:xfrm>
              <a:off x="8804460" y="3114039"/>
              <a:ext cx="2476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Email Connection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38101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821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First Page &gt; Login &gt; </a:t>
            </a:r>
            <a:r>
              <a:rPr lang="en-US" altLang="ko-KR" sz="2000" dirty="0">
                <a:solidFill>
                  <a:srgbClr val="EABD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Find ID/PW</a:t>
            </a:r>
            <a:endParaRPr lang="ko-KR" altLang="en-US" sz="2000" dirty="0">
              <a:solidFill>
                <a:srgbClr val="EABD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68" y="1759205"/>
            <a:ext cx="4945835" cy="3511617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07" b="19392"/>
          <a:stretch/>
        </p:blipFill>
        <p:spPr>
          <a:xfrm>
            <a:off x="6834770" y="4941540"/>
            <a:ext cx="3600000" cy="937847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2" b="12151"/>
          <a:stretch/>
        </p:blipFill>
        <p:spPr>
          <a:xfrm>
            <a:off x="6834770" y="2326976"/>
            <a:ext cx="3600000" cy="1870364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85" y="3755299"/>
            <a:ext cx="993254" cy="99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3" b="6868"/>
          <a:stretch/>
        </p:blipFill>
        <p:spPr>
          <a:xfrm>
            <a:off x="6834770" y="1654044"/>
            <a:ext cx="3600000" cy="2840182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그룹 16"/>
          <p:cNvGrpSpPr/>
          <p:nvPr/>
        </p:nvGrpSpPr>
        <p:grpSpPr>
          <a:xfrm>
            <a:off x="7278106" y="751304"/>
            <a:ext cx="2713328" cy="592453"/>
            <a:chOff x="8686192" y="2984273"/>
            <a:chExt cx="2713328" cy="592453"/>
          </a:xfrm>
        </p:grpSpPr>
        <p:sp>
          <p:nvSpPr>
            <p:cNvPr id="20" name="Object 1"/>
            <p:cNvSpPr/>
            <p:nvPr/>
          </p:nvSpPr>
          <p:spPr>
            <a:xfrm>
              <a:off x="8686192" y="2984273"/>
              <a:ext cx="2713328" cy="592453"/>
            </a:xfrm>
            <a:prstGeom prst="rect">
              <a:avLst/>
            </a:prstGeom>
            <a:solidFill>
              <a:srgbClr val="FFCD05">
                <a:alpha val="21961"/>
              </a:srgbClr>
            </a:solidFill>
          </p:spPr>
        </p:sp>
        <p:sp>
          <p:nvSpPr>
            <p:cNvPr id="21" name="TextBox 20"/>
            <p:cNvSpPr txBox="1"/>
            <p:nvPr/>
          </p:nvSpPr>
          <p:spPr>
            <a:xfrm>
              <a:off x="8804460" y="3114039"/>
              <a:ext cx="2476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PW Policy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3" name="오른쪽 화살표 22"/>
          <p:cNvSpPr/>
          <p:nvPr/>
        </p:nvSpPr>
        <p:spPr>
          <a:xfrm>
            <a:off x="6008789" y="3515175"/>
            <a:ext cx="612095" cy="494866"/>
          </a:xfrm>
          <a:prstGeom prst="rightArrow">
            <a:avLst/>
          </a:prstGeom>
          <a:solidFill>
            <a:srgbClr val="97AA0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4722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821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First Page &gt; Login &gt; </a:t>
            </a:r>
            <a:r>
              <a:rPr lang="en-US" altLang="ko-KR" sz="20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Non-Member Trial</a:t>
            </a:r>
            <a:endParaRPr lang="ko-KR" altLang="en-US" sz="2000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27" y="1400536"/>
            <a:ext cx="5041869" cy="4612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01" y="5306439"/>
            <a:ext cx="993254" cy="99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371217" y="1228796"/>
            <a:ext cx="5449567" cy="592453"/>
            <a:chOff x="8686192" y="2984273"/>
            <a:chExt cx="2713328" cy="592453"/>
          </a:xfrm>
        </p:grpSpPr>
        <p:sp>
          <p:nvSpPr>
            <p:cNvPr id="26" name="Object 1"/>
            <p:cNvSpPr/>
            <p:nvPr/>
          </p:nvSpPr>
          <p:spPr>
            <a:xfrm>
              <a:off x="8686192" y="2984273"/>
              <a:ext cx="2713328" cy="592453"/>
            </a:xfrm>
            <a:prstGeom prst="rect">
              <a:avLst/>
            </a:prstGeom>
            <a:solidFill>
              <a:srgbClr val="D3E5EF">
                <a:alpha val="40000"/>
              </a:srgbClr>
            </a:solidFill>
          </p:spPr>
        </p:sp>
        <p:sp>
          <p:nvSpPr>
            <p:cNvPr id="27" name="TextBox 26"/>
            <p:cNvSpPr txBox="1"/>
            <p:nvPr/>
          </p:nvSpPr>
          <p:spPr>
            <a:xfrm>
              <a:off x="8804460" y="3114039"/>
              <a:ext cx="2476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University Selection – Word Auto Completion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517899" y="5324352"/>
            <a:ext cx="3677161" cy="378267"/>
          </a:xfrm>
          <a:prstGeom prst="rect">
            <a:avLst/>
          </a:prstGeom>
          <a:noFill/>
          <a:ln w="3175">
            <a:solidFill>
              <a:schemeClr val="bg1">
                <a:alpha val="4000"/>
              </a:schemeClr>
            </a:solidFill>
          </a:ln>
          <a:effectLst>
            <a:glow rad="508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1" y="2140487"/>
            <a:ext cx="5040000" cy="3304447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99" y="2140487"/>
            <a:ext cx="5040000" cy="3372998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05869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62975" y="2920093"/>
            <a:ext cx="6463001" cy="2559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0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Section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2145259" y="3322689"/>
            <a:ext cx="7898433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0" algn="ctr">
              <a:lnSpc>
                <a:spcPts val="5906"/>
              </a:lnSpc>
              <a:spcBef>
                <a:spcPts val="1132"/>
              </a:spcBef>
              <a:defRPr/>
            </a:pPr>
            <a:r>
              <a:rPr lang="en-US" altLang="ko-KR" sz="5625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Objective &amp; Motivation</a:t>
            </a:r>
            <a:endParaRPr lang="en-US" altLang="ko-KR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02253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805203" y="2416874"/>
            <a:ext cx="1426571" cy="525320"/>
          </a:xfrm>
          <a:prstGeom prst="rect">
            <a:avLst/>
          </a:prstGeom>
          <a:solidFill>
            <a:srgbClr val="FFF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5" b="10380"/>
          <a:stretch/>
        </p:blipFill>
        <p:spPr>
          <a:xfrm>
            <a:off x="2379135" y="1582561"/>
            <a:ext cx="7112105" cy="3947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805203" y="1969548"/>
            <a:ext cx="105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05203" y="2494868"/>
            <a:ext cx="147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Register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776028" y="361950"/>
            <a:ext cx="4087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First Page</a:t>
            </a:r>
            <a:endParaRPr lang="ko-KR" altLang="en-US" sz="2000" dirty="0">
              <a:solidFill>
                <a:srgbClr val="97AA0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8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22" y="4002471"/>
            <a:ext cx="1541930" cy="15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3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7821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First Page &gt; Register</a:t>
            </a:r>
            <a:endParaRPr lang="ko-KR" altLang="en-US" sz="2000" dirty="0">
              <a:solidFill>
                <a:srgbClr val="EABD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54" y="1134367"/>
            <a:ext cx="3303065" cy="5336717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85" y="1134368"/>
            <a:ext cx="3523022" cy="5318820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67" y="1920240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5032950" y="226465"/>
            <a:ext cx="2724472" cy="788555"/>
            <a:chOff x="8680620" y="3038622"/>
            <a:chExt cx="2724472" cy="788555"/>
          </a:xfrm>
        </p:grpSpPr>
        <p:sp>
          <p:nvSpPr>
            <p:cNvPr id="14" name="Object 1"/>
            <p:cNvSpPr/>
            <p:nvPr/>
          </p:nvSpPr>
          <p:spPr>
            <a:xfrm>
              <a:off x="8686192" y="3038622"/>
              <a:ext cx="2713328" cy="788555"/>
            </a:xfrm>
            <a:prstGeom prst="rect">
              <a:avLst/>
            </a:prstGeom>
            <a:solidFill>
              <a:srgbClr val="97AA0F">
                <a:alpha val="10000"/>
              </a:srgbClr>
            </a:solidFill>
          </p:spPr>
        </p:sp>
        <p:sp>
          <p:nvSpPr>
            <p:cNvPr id="15" name="TextBox 14"/>
            <p:cNvSpPr txBox="1"/>
            <p:nvPr/>
          </p:nvSpPr>
          <p:spPr>
            <a:xfrm>
              <a:off x="8680620" y="3114039"/>
              <a:ext cx="2724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University Selection</a:t>
              </a: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Word Auto Completion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369766" y="361950"/>
            <a:ext cx="3234859" cy="6091238"/>
            <a:chOff x="8369766" y="361950"/>
            <a:chExt cx="3234859" cy="60912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057"/>
            <a:stretch/>
          </p:blipFill>
          <p:spPr>
            <a:xfrm>
              <a:off x="8369766" y="1134367"/>
              <a:ext cx="3234859" cy="5318821"/>
            </a:xfrm>
            <a:prstGeom prst="rect">
              <a:avLst/>
            </a:prstGeom>
            <a:ln>
              <a:noFill/>
            </a:ln>
            <a:effectLst>
              <a:outerShdw blurRad="889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25" name="그룹 24"/>
            <p:cNvGrpSpPr/>
            <p:nvPr/>
          </p:nvGrpSpPr>
          <p:grpSpPr>
            <a:xfrm>
              <a:off x="8624959" y="361950"/>
              <a:ext cx="2724472" cy="776097"/>
              <a:chOff x="8680620" y="2984273"/>
              <a:chExt cx="2724472" cy="776097"/>
            </a:xfrm>
          </p:grpSpPr>
          <p:sp>
            <p:nvSpPr>
              <p:cNvPr id="26" name="Object 1"/>
              <p:cNvSpPr/>
              <p:nvPr/>
            </p:nvSpPr>
            <p:spPr>
              <a:xfrm>
                <a:off x="8686192" y="2984273"/>
                <a:ext cx="2713328" cy="592453"/>
              </a:xfrm>
              <a:prstGeom prst="rect">
                <a:avLst/>
              </a:prstGeom>
              <a:solidFill>
                <a:srgbClr val="F49290">
                  <a:alpha val="41961"/>
                </a:srgbClr>
              </a:solidFill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8680620" y="3114039"/>
                <a:ext cx="27244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Valid PW / Email Check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1998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3.95833E-6 0.3356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t="444" r="5690" b="25454"/>
          <a:stretch/>
        </p:blipFill>
        <p:spPr>
          <a:xfrm>
            <a:off x="1261207" y="1027062"/>
            <a:ext cx="4185227" cy="5426126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7821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Main Page</a:t>
            </a:r>
            <a:endParaRPr lang="ko-KR" altLang="en-US" sz="2000" dirty="0">
              <a:solidFill>
                <a:srgbClr val="F492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47575" y="762060"/>
            <a:ext cx="10084025" cy="870353"/>
            <a:chOff x="1447575" y="762060"/>
            <a:chExt cx="10084025" cy="870353"/>
          </a:xfrm>
        </p:grpSpPr>
        <p:grpSp>
          <p:nvGrpSpPr>
            <p:cNvPr id="10" name="그룹 9"/>
            <p:cNvGrpSpPr/>
            <p:nvPr/>
          </p:nvGrpSpPr>
          <p:grpSpPr>
            <a:xfrm>
              <a:off x="6288430" y="762060"/>
              <a:ext cx="5243170" cy="682906"/>
              <a:chOff x="7451752" y="2396272"/>
              <a:chExt cx="3787266" cy="682906"/>
            </a:xfrm>
          </p:grpSpPr>
          <p:sp>
            <p:nvSpPr>
              <p:cNvPr id="14" name="Object 1"/>
              <p:cNvSpPr/>
              <p:nvPr/>
            </p:nvSpPr>
            <p:spPr>
              <a:xfrm>
                <a:off x="7451752" y="2396272"/>
                <a:ext cx="3787266" cy="68290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80000"/>
                </a:schemeClr>
              </a:solidFill>
            </p:spPr>
          </p:sp>
          <p:sp>
            <p:nvSpPr>
              <p:cNvPr id="15" name="TextBox 14"/>
              <p:cNvSpPr txBox="1"/>
              <p:nvPr/>
            </p:nvSpPr>
            <p:spPr>
              <a:xfrm>
                <a:off x="7700179" y="2559733"/>
                <a:ext cx="3110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① 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University Name &amp; Country Name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447575" y="1165908"/>
              <a:ext cx="2545305" cy="466505"/>
            </a:xfrm>
            <a:prstGeom prst="rect">
              <a:avLst/>
            </a:prstGeom>
            <a:noFill/>
            <a:ln w="3175">
              <a:solidFill>
                <a:schemeClr val="bg1">
                  <a:alpha val="4000"/>
                </a:schemeClr>
              </a:solidFill>
            </a:ln>
            <a:effectLst>
              <a:glow rad="50800">
                <a:schemeClr val="accent6">
                  <a:lumMod val="75000"/>
                  <a:alpha val="3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47575" y="1670804"/>
            <a:ext cx="10157049" cy="684000"/>
            <a:chOff x="1447575" y="1670804"/>
            <a:chExt cx="10157049" cy="684000"/>
          </a:xfrm>
        </p:grpSpPr>
        <p:grpSp>
          <p:nvGrpSpPr>
            <p:cNvPr id="16" name="그룹 15"/>
            <p:cNvGrpSpPr/>
            <p:nvPr/>
          </p:nvGrpSpPr>
          <p:grpSpPr>
            <a:xfrm>
              <a:off x="6288430" y="1670804"/>
              <a:ext cx="5316194" cy="684000"/>
              <a:chOff x="7451752" y="3521596"/>
              <a:chExt cx="5316194" cy="684000"/>
            </a:xfrm>
          </p:grpSpPr>
          <p:sp>
            <p:nvSpPr>
              <p:cNvPr id="17" name="Object 1"/>
              <p:cNvSpPr/>
              <p:nvPr/>
            </p:nvSpPr>
            <p:spPr>
              <a:xfrm>
                <a:off x="7451752" y="3521596"/>
                <a:ext cx="5243170" cy="684000"/>
              </a:xfrm>
              <a:prstGeom prst="rect">
                <a:avLst/>
              </a:prstGeom>
              <a:solidFill>
                <a:srgbClr val="FFF1B2">
                  <a:alpha val="38000"/>
                </a:srgbClr>
              </a:solidFill>
            </p:spPr>
          </p:sp>
          <p:sp>
            <p:nvSpPr>
              <p:cNvPr id="18" name="TextBox 17"/>
              <p:cNvSpPr txBox="1"/>
              <p:nvPr/>
            </p:nvSpPr>
            <p:spPr>
              <a:xfrm>
                <a:off x="7795679" y="3678930"/>
                <a:ext cx="4972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② 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Satisfaction &amp; Short introduction by GPT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1447575" y="1714229"/>
              <a:ext cx="3896585" cy="510811"/>
            </a:xfrm>
            <a:prstGeom prst="rect">
              <a:avLst/>
            </a:prstGeom>
            <a:noFill/>
            <a:ln w="3175">
              <a:solidFill>
                <a:schemeClr val="bg1">
                  <a:alpha val="4000"/>
                </a:schemeClr>
              </a:solidFill>
            </a:ln>
            <a:effectLst>
              <a:glow rad="50800">
                <a:srgbClr val="FFCD05">
                  <a:alpha val="3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447575" y="3799072"/>
            <a:ext cx="10084023" cy="1330424"/>
            <a:chOff x="1447575" y="3799072"/>
            <a:chExt cx="10084023" cy="1330424"/>
          </a:xfrm>
        </p:grpSpPr>
        <p:grpSp>
          <p:nvGrpSpPr>
            <p:cNvPr id="19" name="그룹 18"/>
            <p:cNvGrpSpPr/>
            <p:nvPr/>
          </p:nvGrpSpPr>
          <p:grpSpPr>
            <a:xfrm>
              <a:off x="6288429" y="3909157"/>
              <a:ext cx="5243169" cy="1046151"/>
              <a:chOff x="7451752" y="5188678"/>
              <a:chExt cx="4116836" cy="1046151"/>
            </a:xfrm>
          </p:grpSpPr>
          <p:sp>
            <p:nvSpPr>
              <p:cNvPr id="20" name="Object 1"/>
              <p:cNvSpPr/>
              <p:nvPr/>
            </p:nvSpPr>
            <p:spPr>
              <a:xfrm>
                <a:off x="7451752" y="5188678"/>
                <a:ext cx="4116836" cy="1046151"/>
              </a:xfrm>
              <a:prstGeom prst="rect">
                <a:avLst/>
              </a:prstGeom>
              <a:solidFill>
                <a:srgbClr val="D3E5EF">
                  <a:alpha val="28000"/>
                </a:srgbClr>
              </a:solidFill>
            </p:spPr>
          </p:sp>
          <p:sp>
            <p:nvSpPr>
              <p:cNvPr id="21" name="TextBox 20"/>
              <p:cNvSpPr txBox="1"/>
              <p:nvPr/>
            </p:nvSpPr>
            <p:spPr>
              <a:xfrm>
                <a:off x="7721799" y="5396430"/>
                <a:ext cx="36262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④ 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University Photos by using </a:t>
                </a:r>
              </a:p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Google Custom Engine Search API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1447575" y="3799072"/>
              <a:ext cx="3896585" cy="1330424"/>
            </a:xfrm>
            <a:prstGeom prst="rect">
              <a:avLst/>
            </a:prstGeom>
            <a:noFill/>
            <a:ln w="3175">
              <a:solidFill>
                <a:schemeClr val="bg1">
                  <a:alpha val="5000"/>
                </a:schemeClr>
              </a:solidFill>
            </a:ln>
            <a:effectLst>
              <a:glow rad="50800">
                <a:srgbClr val="0070C0">
                  <a:alpha val="3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447575" y="2301429"/>
            <a:ext cx="10084025" cy="1330424"/>
            <a:chOff x="1447575" y="2327177"/>
            <a:chExt cx="10084025" cy="1330424"/>
          </a:xfrm>
        </p:grpSpPr>
        <p:sp>
          <p:nvSpPr>
            <p:cNvPr id="24" name="직사각형 23"/>
            <p:cNvSpPr/>
            <p:nvPr/>
          </p:nvSpPr>
          <p:spPr>
            <a:xfrm>
              <a:off x="1447575" y="2327177"/>
              <a:ext cx="3896585" cy="1330424"/>
            </a:xfrm>
            <a:prstGeom prst="rect">
              <a:avLst/>
            </a:prstGeom>
            <a:noFill/>
            <a:ln w="3175">
              <a:solidFill>
                <a:schemeClr val="bg1">
                  <a:alpha val="4000"/>
                </a:schemeClr>
              </a:solidFill>
            </a:ln>
            <a:effectLst>
              <a:glow rad="50800">
                <a:srgbClr val="97AA0F">
                  <a:alpha val="3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288430" y="2721458"/>
              <a:ext cx="5243170" cy="684000"/>
              <a:chOff x="7451752" y="3580025"/>
              <a:chExt cx="5243170" cy="684000"/>
            </a:xfrm>
          </p:grpSpPr>
          <p:sp>
            <p:nvSpPr>
              <p:cNvPr id="35" name="Object 1"/>
              <p:cNvSpPr/>
              <p:nvPr/>
            </p:nvSpPr>
            <p:spPr>
              <a:xfrm>
                <a:off x="7451752" y="3580025"/>
                <a:ext cx="5243170" cy="684000"/>
              </a:xfrm>
              <a:prstGeom prst="rect">
                <a:avLst/>
              </a:prstGeom>
              <a:solidFill>
                <a:srgbClr val="97AA0F">
                  <a:alpha val="17000"/>
                </a:srgbClr>
              </a:solidFill>
            </p:spPr>
          </p:sp>
          <p:sp>
            <p:nvSpPr>
              <p:cNvPr id="36" name="TextBox 35"/>
              <p:cNvSpPr txBox="1"/>
              <p:nvPr/>
            </p:nvSpPr>
            <p:spPr>
              <a:xfrm>
                <a:off x="7795680" y="3737359"/>
                <a:ext cx="4757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③ 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Word Cloud from Students comment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45" name="그룹 44"/>
          <p:cNvGrpSpPr/>
          <p:nvPr/>
        </p:nvGrpSpPr>
        <p:grpSpPr>
          <a:xfrm>
            <a:off x="1447575" y="5236842"/>
            <a:ext cx="10084025" cy="1102998"/>
            <a:chOff x="1447575" y="5236842"/>
            <a:chExt cx="10084025" cy="1102998"/>
          </a:xfrm>
        </p:grpSpPr>
        <p:sp>
          <p:nvSpPr>
            <p:cNvPr id="27" name="직사각형 26"/>
            <p:cNvSpPr/>
            <p:nvPr/>
          </p:nvSpPr>
          <p:spPr>
            <a:xfrm>
              <a:off x="1447575" y="5236842"/>
              <a:ext cx="3896585" cy="1102998"/>
            </a:xfrm>
            <a:prstGeom prst="rect">
              <a:avLst/>
            </a:prstGeom>
            <a:noFill/>
            <a:ln w="3175">
              <a:solidFill>
                <a:schemeClr val="bg1">
                  <a:alpha val="5000"/>
                </a:schemeClr>
              </a:solidFill>
            </a:ln>
            <a:effectLst>
              <a:glow rad="50800">
                <a:srgbClr val="9933FF">
                  <a:alpha val="3372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6288430" y="5424458"/>
              <a:ext cx="5243170" cy="684000"/>
              <a:chOff x="7451752" y="3483205"/>
              <a:chExt cx="5243170" cy="684000"/>
            </a:xfrm>
          </p:grpSpPr>
          <p:sp>
            <p:nvSpPr>
              <p:cNvPr id="41" name="Object 1"/>
              <p:cNvSpPr/>
              <p:nvPr/>
            </p:nvSpPr>
            <p:spPr>
              <a:xfrm>
                <a:off x="7451752" y="3483205"/>
                <a:ext cx="5243170" cy="684000"/>
              </a:xfrm>
              <a:prstGeom prst="rect">
                <a:avLst/>
              </a:prstGeom>
              <a:solidFill>
                <a:srgbClr val="9933FF">
                  <a:alpha val="9000"/>
                </a:srgbClr>
              </a:solidFill>
            </p:spPr>
          </p:sp>
          <p:sp>
            <p:nvSpPr>
              <p:cNvPr id="42" name="TextBox 41"/>
              <p:cNvSpPr txBox="1"/>
              <p:nvPr/>
            </p:nvSpPr>
            <p:spPr>
              <a:xfrm>
                <a:off x="7795680" y="3640539"/>
                <a:ext cx="4757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⑤ 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Whole Services we are providing 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46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593" y="5505152"/>
            <a:ext cx="942034" cy="9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3838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821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Main Page &gt; 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Preparation(</a:t>
            </a:r>
            <a:r>
              <a:rPr lang="ko-KR" altLang="en-US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준비과정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&gt; VISA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6" y="1384784"/>
            <a:ext cx="7560000" cy="485624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663706" y="3068881"/>
            <a:ext cx="29409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of Visa 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비자종류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Visa Duration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발급 소요기간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Visa register guide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비자신청방법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0139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821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Main Page &gt; 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Preparation(</a:t>
            </a:r>
            <a:r>
              <a:rPr lang="ko-KR" altLang="en-US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준비과정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&gt; Dorm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6" y="1412410"/>
            <a:ext cx="7560000" cy="47617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516660" y="3541321"/>
            <a:ext cx="32350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of Dorm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기숙사 종류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Average Cost 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평균비용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Homepage Link 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웹페이지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2957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76516" y="1412410"/>
            <a:ext cx="7560000" cy="66233258"/>
            <a:chOff x="576516" y="1412410"/>
            <a:chExt cx="7560000" cy="6623325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" t="102"/>
            <a:stretch/>
          </p:blipFill>
          <p:spPr>
            <a:xfrm>
              <a:off x="576516" y="1412410"/>
              <a:ext cx="7560000" cy="6623325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508760" y="4130040"/>
              <a:ext cx="1783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2">
                      <a:lumMod val="50000"/>
                    </a:schemeClr>
                  </a:solidFill>
                </a:rPr>
                <a:t>Ongoing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-297083" y="-138896"/>
            <a:ext cx="12797742" cy="155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821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Main Page &gt; 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Preparation(</a:t>
            </a:r>
            <a:r>
              <a:rPr lang="ko-KR" altLang="en-US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준비과정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&gt; </a:t>
            </a:r>
            <a:r>
              <a:rPr lang="en-US" altLang="ko-KR" sz="2000" dirty="0" err="1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Etc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info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16660" y="3541321"/>
            <a:ext cx="323501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Necessary Stuff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준비물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Useful Information in Preparation Stage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준비과정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생생정보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1703524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01016 -4.6680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-23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-20"/>
          <a:stretch/>
        </p:blipFill>
        <p:spPr>
          <a:xfrm>
            <a:off x="859835" y="1384784"/>
            <a:ext cx="7384631" cy="5854398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-297083" y="-138896"/>
            <a:ext cx="12797742" cy="155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Main Page &gt; 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University Life (</a:t>
            </a:r>
            <a:r>
              <a:rPr lang="ko-KR" altLang="en-US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학교생활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&gt; Study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63706" y="3336213"/>
            <a:ext cx="3156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전공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Year + Semester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수학시기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Comment 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학업관련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후기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61207" y="1715375"/>
            <a:ext cx="4185227" cy="1317308"/>
            <a:chOff x="1261207" y="1715375"/>
            <a:chExt cx="4185227" cy="13173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5" t="56557" r="5690" b="25454"/>
            <a:stretch/>
          </p:blipFill>
          <p:spPr>
            <a:xfrm>
              <a:off x="1261207" y="1715375"/>
              <a:ext cx="4185227" cy="1317308"/>
            </a:xfrm>
            <a:prstGeom prst="rect">
              <a:avLst/>
            </a:prstGeom>
            <a:ln>
              <a:noFill/>
            </a:ln>
            <a:effectLst>
              <a:outerShdw blurRad="889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1447575" y="1816337"/>
              <a:ext cx="3896585" cy="1102998"/>
            </a:xfrm>
            <a:prstGeom prst="rect">
              <a:avLst/>
            </a:prstGeom>
            <a:noFill/>
            <a:ln w="3175">
              <a:solidFill>
                <a:schemeClr val="bg1">
                  <a:alpha val="5000"/>
                </a:schemeClr>
              </a:solidFill>
            </a:ln>
            <a:effectLst>
              <a:glow rad="50800">
                <a:srgbClr val="9933FF">
                  <a:alpha val="3372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850" y="2504992"/>
            <a:ext cx="942034" cy="9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537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2.70833E-6 -4.4173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" t="-32"/>
          <a:stretch/>
        </p:blipFill>
        <p:spPr>
          <a:xfrm>
            <a:off x="928729" y="1384784"/>
            <a:ext cx="7315737" cy="9706699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297083" y="-138896"/>
            <a:ext cx="12797742" cy="155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Main Page &gt; 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University Life (</a:t>
            </a:r>
            <a:r>
              <a:rPr lang="ko-KR" altLang="en-US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학교생활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&gt; University review comment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63706" y="3336213"/>
            <a:ext cx="2940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Ranking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만족도 랭킹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Year + Semester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수학시기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Comment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06529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1.875E-6 -11.3453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72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297083" y="-138896"/>
            <a:ext cx="12797742" cy="155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Main Page &gt; 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University Life (</a:t>
            </a:r>
            <a:r>
              <a:rPr lang="ko-KR" altLang="en-US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학교생활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&gt; </a:t>
            </a:r>
            <a:r>
              <a:rPr lang="en-US" altLang="ko-KR" sz="2000" dirty="0" err="1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Etc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Info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63706" y="3321050"/>
            <a:ext cx="2940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Route to University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학교가는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Useful Information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학교생활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유용정보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" t="723"/>
          <a:stretch/>
        </p:blipFill>
        <p:spPr>
          <a:xfrm>
            <a:off x="928729" y="1412410"/>
            <a:ext cx="7351764" cy="86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381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297083" y="-138896"/>
            <a:ext cx="12797742" cy="155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Main Page &gt; 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Community (</a:t>
            </a:r>
            <a:r>
              <a:rPr lang="ko-KR" altLang="en-US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게시판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61207" y="1715375"/>
            <a:ext cx="4185227" cy="1317308"/>
            <a:chOff x="1261207" y="1715375"/>
            <a:chExt cx="4185227" cy="13173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5" t="56557" r="5690" b="25454"/>
            <a:stretch/>
          </p:blipFill>
          <p:spPr>
            <a:xfrm>
              <a:off x="1261207" y="1715375"/>
              <a:ext cx="4185227" cy="1317308"/>
            </a:xfrm>
            <a:prstGeom prst="rect">
              <a:avLst/>
            </a:prstGeom>
            <a:ln>
              <a:noFill/>
            </a:ln>
            <a:effectLst>
              <a:outerShdw blurRad="889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1447575" y="1816337"/>
              <a:ext cx="3896585" cy="1102998"/>
            </a:xfrm>
            <a:prstGeom prst="rect">
              <a:avLst/>
            </a:prstGeom>
            <a:noFill/>
            <a:ln w="3175">
              <a:solidFill>
                <a:schemeClr val="bg1">
                  <a:alpha val="5000"/>
                </a:schemeClr>
              </a:solidFill>
            </a:ln>
            <a:effectLst>
              <a:glow rad="50800">
                <a:srgbClr val="9933FF">
                  <a:alpha val="3372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520" y="2504992"/>
            <a:ext cx="942034" cy="9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765" y="14081761"/>
            <a:ext cx="7383600" cy="42449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50" y="8699305"/>
            <a:ext cx="7383600" cy="4307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9232582"/>
            <a:ext cx="7383600" cy="572898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2404200" y="1404106"/>
            <a:ext cx="7383600" cy="4571977"/>
            <a:chOff x="2298545" y="1227479"/>
            <a:chExt cx="7383600" cy="4571977"/>
          </a:xfrm>
        </p:grpSpPr>
        <p:sp>
          <p:nvSpPr>
            <p:cNvPr id="25" name="TextBox 24"/>
            <p:cNvSpPr txBox="1"/>
            <p:nvPr/>
          </p:nvSpPr>
          <p:spPr>
            <a:xfrm>
              <a:off x="4411936" y="1227479"/>
              <a:ext cx="3156819" cy="467885"/>
            </a:xfrm>
            <a:prstGeom prst="rect">
              <a:avLst/>
            </a:prstGeom>
            <a:solidFill>
              <a:srgbClr val="6600CC">
                <a:alpha val="10196"/>
              </a:srgb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Member Only</a:t>
              </a: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07" b="15559"/>
            <a:stretch/>
          </p:blipFill>
          <p:spPr>
            <a:xfrm>
              <a:off x="2298545" y="1913256"/>
              <a:ext cx="7383600" cy="388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4272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3304353" cy="6856285"/>
          </a:xfrm>
          <a:prstGeom prst="rect">
            <a:avLst/>
          </a:prstGeom>
          <a:solidFill>
            <a:srgbClr val="FBFDE3"/>
          </a:solidFill>
        </p:spPr>
      </p:sp>
      <p:sp>
        <p:nvSpPr>
          <p:cNvPr id="3" name="Object 2"/>
          <p:cNvSpPr/>
          <p:nvPr/>
        </p:nvSpPr>
        <p:spPr>
          <a:xfrm>
            <a:off x="226759" y="2581315"/>
            <a:ext cx="2850835" cy="16936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4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25" b="1" i="0" u="none" strike="noStrike" kern="1200" cap="none" spc="0" normalizeH="0" baseline="0" noProof="0" dirty="0">
                <a:ln>
                  <a:noFill/>
                </a:ln>
                <a:solidFill>
                  <a:srgbClr val="97AA0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OTF_ac" pitchFamily="34" charset="-120"/>
              </a:rPr>
              <a:t>Objective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80228" y="2900439"/>
            <a:ext cx="2607132" cy="482933"/>
          </a:xfrm>
          <a:prstGeom prst="rect">
            <a:avLst/>
          </a:prstGeom>
          <a:solidFill>
            <a:srgbClr val="FFF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65268" y="3478850"/>
            <a:ext cx="1337132" cy="482933"/>
          </a:xfrm>
          <a:prstGeom prst="rect">
            <a:avLst/>
          </a:prstGeom>
          <a:solidFill>
            <a:srgbClr val="FFF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6023B-2D61-46E6-7158-8C4281DB6958}"/>
              </a:ext>
            </a:extLst>
          </p:cNvPr>
          <p:cNvSpPr txBox="1"/>
          <p:nvPr/>
        </p:nvSpPr>
        <p:spPr>
          <a:xfrm>
            <a:off x="4078389" y="2737265"/>
            <a:ext cx="7093026" cy="1240596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i="0" u="none" strike="noStrike" kern="1200" cap="none" spc="-80" normalizeH="0" baseline="0" noProof="0" dirty="0">
                <a:ln>
                  <a:noFill/>
                </a:ln>
                <a:solidFill>
                  <a:srgbClr val="37562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Provide </a:t>
            </a:r>
            <a:r>
              <a:rPr kumimoji="0" lang="en-US" altLang="ko-KR" sz="2000" i="0" u="none" strike="noStrike" kern="1200" cap="none" spc="-8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summary and analysis </a:t>
            </a:r>
            <a:r>
              <a:rPr kumimoji="0" lang="en-US" altLang="ko-KR" sz="2000" i="0" u="none" strike="noStrike" kern="1200" cap="none" spc="-80" normalizeH="0" baseline="0" noProof="0" dirty="0">
                <a:ln>
                  <a:noFill/>
                </a:ln>
                <a:solidFill>
                  <a:srgbClr val="37562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SKKU learning report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i="0" u="none" strike="noStrike" kern="1200" cap="none" spc="-80" normalizeH="0" baseline="0" noProof="0" dirty="0">
                <a:ln>
                  <a:noFill/>
                </a:ln>
                <a:solidFill>
                  <a:srgbClr val="37562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</a:t>
            </a:r>
            <a:r>
              <a:rPr kumimoji="0" lang="en-US" altLang="ko-KR" sz="2000" i="0" u="none" strike="noStrike" kern="1200" cap="none" spc="-8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community</a:t>
            </a:r>
            <a:r>
              <a:rPr kumimoji="0" lang="en-US" altLang="ko-KR" sz="2000" i="0" u="none" strike="noStrike" kern="1200" cap="none" spc="-80" normalizeH="0" baseline="0" noProof="0" dirty="0">
                <a:ln>
                  <a:noFill/>
                </a:ln>
                <a:solidFill>
                  <a:srgbClr val="37562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for Exchange students</a:t>
            </a:r>
          </a:p>
        </p:txBody>
      </p:sp>
    </p:spTree>
    <p:extLst>
      <p:ext uri="{BB962C8B-B14F-4D97-AF65-F5344CB8AC3E}">
        <p14:creationId xmlns:p14="http://schemas.microsoft.com/office/powerpoint/2010/main" val="39303876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50" y="1555233"/>
            <a:ext cx="7383600" cy="431222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-297083" y="-138896"/>
            <a:ext cx="12797742" cy="155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Main Page &gt; 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Community (</a:t>
            </a:r>
            <a:r>
              <a:rPr lang="ko-KR" altLang="en-US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게시판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63706" y="2691007"/>
            <a:ext cx="315681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Write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글쓰기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Search 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Article Item 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Title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Article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Date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Recommendation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Comments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765" y="14081761"/>
            <a:ext cx="7383600" cy="424492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63085" y="2892270"/>
            <a:ext cx="790395" cy="401715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FF33CC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226670" y="2892270"/>
            <a:ext cx="1540259" cy="401715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FF33CC">
                <a:alpha val="32941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20560" y="3338041"/>
            <a:ext cx="746369" cy="217960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FF33CC">
                <a:alpha val="3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48939" y="3475763"/>
            <a:ext cx="2200318" cy="1026787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FF33CC">
                <a:alpha val="3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24" y="2938540"/>
            <a:ext cx="942034" cy="9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262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  <p:bldP spid="15" grpId="0" animBg="1"/>
      <p:bldP spid="20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Main Page &gt; 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Community (</a:t>
            </a:r>
            <a:r>
              <a:rPr lang="ko-KR" altLang="en-US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게시판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5" y="1710533"/>
            <a:ext cx="7383600" cy="42449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63706" y="2139224"/>
            <a:ext cx="35282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Title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Imgae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Upload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첨부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Count 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글자수제한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Submit Button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Cancel Button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32997" y="2428240"/>
            <a:ext cx="670123" cy="283854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FF99CC">
                <a:alpha val="3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32997" y="2712094"/>
            <a:ext cx="6085403" cy="608956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FF99CC">
                <a:alpha val="3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16239" y="3561783"/>
            <a:ext cx="510598" cy="343740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FF99CC">
                <a:alpha val="3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64159" y="3561783"/>
            <a:ext cx="510598" cy="343740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FF99CC">
                <a:alpha val="3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719759" y="3561783"/>
            <a:ext cx="510598" cy="343740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FF99CC">
                <a:alpha val="3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05839" y="3551623"/>
            <a:ext cx="510598" cy="343740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FF99CC">
                <a:alpha val="3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3742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50" y="1555233"/>
            <a:ext cx="7383600" cy="43122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48939" y="3475763"/>
            <a:ext cx="2200318" cy="1026787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FF33CC">
                <a:alpha val="3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Free Click SVG, PNG Icon, Symbol. Download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851" y="3890064"/>
            <a:ext cx="942034" cy="9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839095" y="1710533"/>
            <a:ext cx="7383600" cy="4307100"/>
            <a:chOff x="839095" y="1710533"/>
            <a:chExt cx="7383600" cy="43071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095" y="1710533"/>
              <a:ext cx="7383600" cy="43071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1380" t="66956" r="15134" b="16189"/>
            <a:stretch/>
          </p:blipFill>
          <p:spPr>
            <a:xfrm>
              <a:off x="1320800" y="3017520"/>
              <a:ext cx="4348480" cy="2887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Main Page &gt; 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Community (</a:t>
            </a:r>
            <a:r>
              <a:rPr lang="ko-KR" altLang="en-US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게시판</a:t>
            </a:r>
            <a:r>
              <a:rPr lang="en-US" altLang="ko-KR" sz="2000" dirty="0">
                <a:solidFill>
                  <a:srgbClr val="993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3706" y="1558656"/>
            <a:ext cx="33758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Title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Date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Comment Number 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Comment Write 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댓글작성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Comments List 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댓글리스트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User ID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Date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Content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20800" y="2265853"/>
            <a:ext cx="6422663" cy="990839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9933FF">
                <a:alpha val="3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320800" y="3388471"/>
            <a:ext cx="6422663" cy="2005333"/>
          </a:xfrm>
          <a:prstGeom prst="rect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  <a:effectLst>
            <a:glow rad="508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965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  <p:bldP spid="16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62975" y="2920093"/>
            <a:ext cx="6463001" cy="2559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0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Section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2145259" y="3322689"/>
            <a:ext cx="7898433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0" algn="ctr">
              <a:lnSpc>
                <a:spcPts val="5906"/>
              </a:lnSpc>
              <a:spcBef>
                <a:spcPts val="1132"/>
              </a:spcBef>
              <a:defRPr/>
            </a:pPr>
            <a:r>
              <a:rPr lang="en-US" altLang="ko-KR" sz="5625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Final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539148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1"/>
          <p:cNvSpPr/>
          <p:nvPr/>
        </p:nvSpPr>
        <p:spPr>
          <a:xfrm>
            <a:off x="5516963" y="1574156"/>
            <a:ext cx="6070190" cy="5027380"/>
          </a:xfrm>
          <a:prstGeom prst="rect">
            <a:avLst/>
          </a:prstGeom>
          <a:solidFill>
            <a:srgbClr val="F5F8EE"/>
          </a:solidFill>
        </p:spPr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34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Implementation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315196" y="3219698"/>
            <a:ext cx="4521876" cy="2231162"/>
            <a:chOff x="6264170" y="3113504"/>
            <a:chExt cx="4521876" cy="223116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238EF2A-B644-7BC7-EC9B-B6B8DA277A18}"/>
                </a:ext>
              </a:extLst>
            </p:cNvPr>
            <p:cNvGrpSpPr/>
            <p:nvPr/>
          </p:nvGrpSpPr>
          <p:grpSpPr>
            <a:xfrm>
              <a:off x="6264170" y="3113504"/>
              <a:ext cx="2186894" cy="2231162"/>
              <a:chOff x="4507229" y="1515831"/>
              <a:chExt cx="4603158" cy="4696337"/>
            </a:xfrm>
          </p:grpSpPr>
          <p:pic>
            <p:nvPicPr>
              <p:cNvPr id="17" name="그림 16" descr="텍스트, 표지판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7DC9DC2B-9415-98C7-4F44-7F6BC0F1A2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0000" r="72118"/>
              <a:stretch/>
            </p:blipFill>
            <p:spPr>
              <a:xfrm>
                <a:off x="4507229" y="1515831"/>
                <a:ext cx="2328806" cy="2719047"/>
              </a:xfrm>
              <a:prstGeom prst="rect">
                <a:avLst/>
              </a:prstGeom>
            </p:spPr>
          </p:pic>
          <p:pic>
            <p:nvPicPr>
              <p:cNvPr id="13" name="그림 12" descr="텍스트, 표지판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890D3DF7-B6F4-30F1-9F99-28F6F64D9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026" t="2735" r="38474" b="53940"/>
              <a:stretch/>
            </p:blipFill>
            <p:spPr>
              <a:xfrm>
                <a:off x="4732044" y="3856125"/>
                <a:ext cx="2129883" cy="235604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64F7C8A5-A900-0CD8-EB4D-189116EBA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6715" y="3966311"/>
                <a:ext cx="1691734" cy="2077605"/>
              </a:xfrm>
              <a:prstGeom prst="rect">
                <a:avLst/>
              </a:prstGeom>
            </p:spPr>
          </p:pic>
          <p:pic>
            <p:nvPicPr>
              <p:cNvPr id="27" name="그림 26" descr="텍스트, 표지판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0DAF0E5E-C422-D576-850B-121BE4D39E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9670" b="52153"/>
              <a:stretch/>
            </p:blipFill>
            <p:spPr>
              <a:xfrm>
                <a:off x="6738193" y="1596676"/>
                <a:ext cx="2372194" cy="2436541"/>
              </a:xfrm>
              <a:prstGeom prst="rect">
                <a:avLst/>
              </a:prstGeom>
            </p:spPr>
          </p:pic>
        </p:grpSp>
        <p:pic>
          <p:nvPicPr>
            <p:cNvPr id="14" name="그림 13" descr="텍스트, 표지판, 스크린샷이(가) 표시된 사진&#10;&#10;자동 생성된 설명">
              <a:extLst>
                <a:ext uri="{FF2B5EF4-FFF2-40B4-BE49-F238E27FC236}">
                  <a16:creationId xmlns:a16="http://schemas.microsoft.com/office/drawing/2014/main" id="{905F0127-0065-0B3B-45BD-7059D5DC7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377" t="50000" r="38742" b="5195"/>
            <a:stretch/>
          </p:blipFill>
          <p:spPr>
            <a:xfrm>
              <a:off x="9666479" y="3487409"/>
              <a:ext cx="1119567" cy="117136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491254" y="1574157"/>
            <a:ext cx="4465476" cy="5027380"/>
            <a:chOff x="278404" y="1574157"/>
            <a:chExt cx="4465476" cy="5027380"/>
          </a:xfrm>
        </p:grpSpPr>
        <p:sp>
          <p:nvSpPr>
            <p:cNvPr id="19" name="Object 1"/>
            <p:cNvSpPr/>
            <p:nvPr/>
          </p:nvSpPr>
          <p:spPr>
            <a:xfrm>
              <a:off x="278404" y="1574157"/>
              <a:ext cx="4465476" cy="5027380"/>
            </a:xfrm>
            <a:prstGeom prst="rect">
              <a:avLst/>
            </a:prstGeom>
            <a:solidFill>
              <a:srgbClr val="F5F8EE"/>
            </a:solidFill>
          </p:spPr>
        </p:sp>
        <p:grpSp>
          <p:nvGrpSpPr>
            <p:cNvPr id="2" name="그룹 1"/>
            <p:cNvGrpSpPr/>
            <p:nvPr/>
          </p:nvGrpSpPr>
          <p:grpSpPr>
            <a:xfrm>
              <a:off x="784160" y="2659461"/>
              <a:ext cx="3453965" cy="2901184"/>
              <a:chOff x="591241" y="1490498"/>
              <a:chExt cx="4045847" cy="3398340"/>
            </a:xfrm>
          </p:grpSpPr>
          <p:pic>
            <p:nvPicPr>
              <p:cNvPr id="12" name="그림 11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2FB0DD33-8BEF-0334-D6FE-01D6EEE04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241" y="2022347"/>
                <a:ext cx="4045847" cy="286649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2887B6B-CA8C-1708-189D-BB24F860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4454" y="1490498"/>
                <a:ext cx="2008801" cy="475768"/>
              </a:xfrm>
              <a:prstGeom prst="rect">
                <a:avLst/>
              </a:prstGeom>
            </p:spPr>
          </p:pic>
        </p:grpSp>
        <p:pic>
          <p:nvPicPr>
            <p:cNvPr id="9" name="그림 8" descr="텍스트, 표지판, 스크린샷이(가) 표시된 사진&#10;&#10;자동 생성된 설명">
              <a:extLst>
                <a:ext uri="{FF2B5EF4-FFF2-40B4-BE49-F238E27FC236}">
                  <a16:creationId xmlns:a16="http://schemas.microsoft.com/office/drawing/2014/main" id="{42FF8ACC-87A9-C634-737E-DCD5ACC9B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8" t="2529" r="68914" b="52358"/>
            <a:stretch/>
          </p:blipFill>
          <p:spPr>
            <a:xfrm>
              <a:off x="3153899" y="5767808"/>
              <a:ext cx="518934" cy="521303"/>
            </a:xfrm>
            <a:prstGeom prst="rect">
              <a:avLst/>
            </a:prstGeom>
          </p:spPr>
        </p:pic>
        <p:pic>
          <p:nvPicPr>
            <p:cNvPr id="5" name="그림 4" descr="로고이(가) 표시된 사진&#10;&#10;자동 생성된 설명">
              <a:extLst>
                <a:ext uri="{FF2B5EF4-FFF2-40B4-BE49-F238E27FC236}">
                  <a16:creationId xmlns:a16="http://schemas.microsoft.com/office/drawing/2014/main" id="{CAE05575-8EB8-53F4-4592-6445600BC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13" b="96154" l="976" r="97561">
                          <a14:foregroundMark x1="31951" y1="41026" x2="31951" y2="41026"/>
                          <a14:foregroundMark x1="40366" y1="55449" x2="40366" y2="55449"/>
                          <a14:foregroundMark x1="49756" y1="44551" x2="49756" y2="44551"/>
                          <a14:foregroundMark x1="53293" y1="54167" x2="53293" y2="54167"/>
                          <a14:foregroundMark x1="62439" y1="53526" x2="62439" y2="53526"/>
                          <a14:foregroundMark x1="71829" y1="49038" x2="71829" y2="49038"/>
                          <a14:foregroundMark x1="71463" y1="38462" x2="71463" y2="38462"/>
                          <a14:foregroundMark x1="75488" y1="52885" x2="75488" y2="52885"/>
                          <a14:foregroundMark x1="85366" y1="48077" x2="85366" y2="48077"/>
                          <a14:foregroundMark x1="18780" y1="60897" x2="18780" y2="60897"/>
                        </a14:backgroundRemoval>
                      </a14:imgEffect>
                    </a14:imgLayer>
                  </a14:imgProps>
                </a:ext>
              </a:extLst>
            </a:blip>
            <a:srcRect r="1157" b="18199"/>
            <a:stretch/>
          </p:blipFill>
          <p:spPr>
            <a:xfrm>
              <a:off x="876150" y="5698394"/>
              <a:ext cx="1700044" cy="535325"/>
            </a:xfrm>
            <a:prstGeom prst="rect">
              <a:avLst/>
            </a:prstGeom>
          </p:spPr>
        </p:pic>
        <p:sp>
          <p:nvSpPr>
            <p:cNvPr id="21" name="Object 5"/>
            <p:cNvSpPr/>
            <p:nvPr/>
          </p:nvSpPr>
          <p:spPr>
            <a:xfrm>
              <a:off x="1193712" y="1997104"/>
              <a:ext cx="2634861" cy="59217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2160"/>
                </a:lnSpc>
                <a:buNone/>
              </a:pPr>
              <a:r>
                <a:rPr 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Crawling</a:t>
              </a:r>
            </a:p>
          </p:txBody>
        </p:sp>
      </p:grpSp>
      <p:sp>
        <p:nvSpPr>
          <p:cNvPr id="22" name="Object 5"/>
          <p:cNvSpPr/>
          <p:nvPr/>
        </p:nvSpPr>
        <p:spPr>
          <a:xfrm>
            <a:off x="6447795" y="1997104"/>
            <a:ext cx="4243470" cy="5921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160"/>
              </a:lnSpc>
              <a:buNone/>
            </a:pPr>
            <a:r>
              <a:rPr 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 File Processing into CSV</a:t>
            </a:r>
          </a:p>
        </p:txBody>
      </p:sp>
      <p:sp>
        <p:nvSpPr>
          <p:cNvPr id="28" name="오른쪽 화살표 27"/>
          <p:cNvSpPr/>
          <p:nvPr/>
        </p:nvSpPr>
        <p:spPr>
          <a:xfrm>
            <a:off x="8820568" y="4087846"/>
            <a:ext cx="612095" cy="494866"/>
          </a:xfrm>
          <a:prstGeom prst="rightArrow">
            <a:avLst/>
          </a:prstGeom>
          <a:solidFill>
            <a:srgbClr val="97AA0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4980826" y="3840413"/>
            <a:ext cx="612095" cy="494866"/>
          </a:xfrm>
          <a:prstGeom prst="rightArrow">
            <a:avLst/>
          </a:prstGeom>
          <a:solidFill>
            <a:srgbClr val="97AA0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284D371-A21D-C67F-6806-6A20D28BF6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1268" b="46811"/>
          <a:stretch/>
        </p:blipFill>
        <p:spPr>
          <a:xfrm>
            <a:off x="6310690" y="4370527"/>
            <a:ext cx="2152182" cy="1440322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5B0E2C2-12F7-68D2-3152-518980DFF6C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114"/>
          <a:stretch/>
        </p:blipFill>
        <p:spPr>
          <a:xfrm>
            <a:off x="6274689" y="2721051"/>
            <a:ext cx="2224184" cy="1577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538A05-E2DD-4621-8852-A7CD3E07FDA6}"/>
              </a:ext>
            </a:extLst>
          </p:cNvPr>
          <p:cNvSpPr txBox="1"/>
          <p:nvPr/>
        </p:nvSpPr>
        <p:spPr>
          <a:xfrm>
            <a:off x="6698877" y="5547189"/>
            <a:ext cx="1470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doc(x):  2526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pdf:       152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hwp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    76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(old):     1137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250B51-26CE-5B5C-B794-2E2AF8293993}"/>
              </a:ext>
            </a:extLst>
          </p:cNvPr>
          <p:cNvSpPr txBox="1"/>
          <p:nvPr/>
        </p:nvSpPr>
        <p:spPr>
          <a:xfrm>
            <a:off x="9687839" y="4784648"/>
            <a:ext cx="145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csv:  3891</a:t>
            </a:r>
            <a:endParaRPr lang="ko-KR" altLang="en-US" sz="2000" dirty="0">
              <a:solidFill>
                <a:srgbClr val="97AA0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219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35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altLang="ko-KR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Implementation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58D5C2-9357-3056-E555-C0099DD38736}"/>
              </a:ext>
            </a:extLst>
          </p:cNvPr>
          <p:cNvCxnSpPr>
            <a:cxnSpLocks/>
          </p:cNvCxnSpPr>
          <p:nvPr/>
        </p:nvCxnSpPr>
        <p:spPr>
          <a:xfrm>
            <a:off x="2798956" y="5256567"/>
            <a:ext cx="401444" cy="0"/>
          </a:xfrm>
          <a:prstGeom prst="line">
            <a:avLst/>
          </a:prstGeom>
          <a:ln w="44450">
            <a:solidFill>
              <a:srgbClr val="97AA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608454" y="261989"/>
            <a:ext cx="10475642" cy="6278012"/>
            <a:chOff x="-9938" y="164004"/>
            <a:chExt cx="10475642" cy="6278012"/>
          </a:xfrm>
        </p:grpSpPr>
        <p:graphicFrame>
          <p:nvGraphicFramePr>
            <p:cNvPr id="37" name="다이어그램 36"/>
            <p:cNvGraphicFramePr/>
            <p:nvPr>
              <p:extLst>
                <p:ext uri="{D42A27DB-BD31-4B8C-83A1-F6EECF244321}">
                  <p14:modId xmlns:p14="http://schemas.microsoft.com/office/powerpoint/2010/main" val="745555904"/>
                </p:ext>
              </p:extLst>
            </p:nvPr>
          </p:nvGraphicFramePr>
          <p:xfrm>
            <a:off x="718846" y="164004"/>
            <a:ext cx="8742146" cy="61222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9" name="그룹 18"/>
            <p:cNvGrpSpPr/>
            <p:nvPr/>
          </p:nvGrpSpPr>
          <p:grpSpPr>
            <a:xfrm>
              <a:off x="-9938" y="3225130"/>
              <a:ext cx="3186695" cy="3216886"/>
              <a:chOff x="294494" y="3225130"/>
              <a:chExt cx="3186695" cy="3216886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294494" y="3225130"/>
                <a:ext cx="3186695" cy="3216886"/>
                <a:chOff x="294494" y="3225130"/>
                <a:chExt cx="3186695" cy="3216886"/>
              </a:xfrm>
            </p:grpSpPr>
            <p:sp>
              <p:nvSpPr>
                <p:cNvPr id="18" name="Object 1"/>
                <p:cNvSpPr/>
                <p:nvPr/>
              </p:nvSpPr>
              <p:spPr>
                <a:xfrm>
                  <a:off x="294494" y="3225130"/>
                  <a:ext cx="3186695" cy="3216886"/>
                </a:xfrm>
                <a:prstGeom prst="rect">
                  <a:avLst/>
                </a:prstGeom>
                <a:solidFill>
                  <a:srgbClr val="F5F8EE"/>
                </a:solidFill>
              </p:spPr>
            </p:sp>
            <p:pic>
              <p:nvPicPr>
                <p:cNvPr id="1026" name="Picture 2" descr="Brand assets - Hugging Face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899" y="3545628"/>
                  <a:ext cx="2177884" cy="5789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596246" y="4124588"/>
                  <a:ext cx="2583190" cy="2081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>
                  <a:defPPr>
                    <a:defRPr lang="ko-KR"/>
                  </a:defPPr>
                  <a:lvl1pPr algn="ctr">
                    <a:lnSpc>
                      <a:spcPts val="2160"/>
                    </a:lnSpc>
                    <a:buNone/>
                    <a:defRPr sz="2400">
                      <a:latin typeface="나눔스퀘어 Bold" panose="020B0600000101010101" pitchFamily="50" charset="-127"/>
                      <a:ea typeface="나눔스퀘어 Bold" panose="020B0600000101010101" pitchFamily="50" charset="-127"/>
                    </a:defRPr>
                  </a:lvl1pPr>
                </a:lstStyle>
                <a:p>
                  <a:r>
                    <a:rPr lang="ko-KR" altLang="en-US" sz="12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특징</a:t>
                  </a:r>
                  <a:endPara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pPr algn="l"/>
                  <a:r>
                    <a:rPr lang="ko-KR" altLang="en-US" sz="1200" dirty="0"/>
                    <a:t>기숙사나 </a:t>
                  </a:r>
                  <a:r>
                    <a:rPr lang="ko-KR" altLang="en-US" sz="1200" dirty="0" err="1"/>
                    <a:t>홈스테이는</a:t>
                  </a:r>
                  <a:r>
                    <a:rPr lang="ko-KR" altLang="en-US" sz="1200" dirty="0"/>
                    <a:t> 장단점이 있으며</a:t>
                  </a:r>
                  <a:r>
                    <a:rPr lang="en-US" altLang="ko-KR" sz="1200" dirty="0"/>
                    <a:t>, </a:t>
                  </a:r>
                  <a:r>
                    <a:rPr lang="ko-KR" altLang="en-US" sz="1200" dirty="0"/>
                    <a:t>룸메이트나 가족과 잘 </a:t>
                  </a:r>
                  <a:r>
                    <a:rPr lang="ko-KR" altLang="en-US" sz="1200" dirty="0" err="1"/>
                    <a:t>지내는것이</a:t>
                  </a:r>
                  <a:r>
                    <a:rPr lang="ko-KR" altLang="en-US" sz="1200" dirty="0"/>
                    <a:t> 중요하다</a:t>
                  </a:r>
                  <a:r>
                    <a:rPr lang="en-US" altLang="ko-KR" sz="1200" dirty="0"/>
                    <a:t>. </a:t>
                  </a:r>
                  <a:r>
                    <a:rPr lang="ko-KR" altLang="en-US" sz="1200" dirty="0"/>
                    <a:t>기숙사 외에도 추천 숙박시설이 있으니 꼼꼼히 검토하기를 추천한다</a:t>
                  </a:r>
                  <a:r>
                    <a:rPr lang="en-US" altLang="ko-KR" sz="1200" dirty="0"/>
                    <a:t>.</a:t>
                  </a:r>
                  <a:endParaRPr lang="ko-KR" altLang="en-US" sz="1200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485112" y="4445086"/>
                <a:ext cx="7771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3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Ex)</a:t>
                </a:r>
                <a:endParaRPr lang="ko-KR" altLang="en-US" sz="16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635231" y="3216030"/>
              <a:ext cx="3186000" cy="3216886"/>
              <a:chOff x="4335726" y="3216030"/>
              <a:chExt cx="3186000" cy="3216886"/>
            </a:xfrm>
          </p:grpSpPr>
          <p:sp>
            <p:nvSpPr>
              <p:cNvPr id="24" name="Object 1"/>
              <p:cNvSpPr/>
              <p:nvPr/>
            </p:nvSpPr>
            <p:spPr>
              <a:xfrm>
                <a:off x="4335726" y="3216030"/>
                <a:ext cx="3186000" cy="3216886"/>
              </a:xfrm>
              <a:prstGeom prst="rect">
                <a:avLst/>
              </a:prstGeom>
              <a:solidFill>
                <a:srgbClr val="F5F8EE"/>
              </a:solidFill>
            </p:spPr>
          </p:sp>
          <p:pic>
            <p:nvPicPr>
              <p:cNvPr id="23" name="그림 22" descr="텍스트, 폰트, 직사각형, 패턴이(가) 표시된 사진&#10;&#10;자동 생성된 설명">
                <a:extLst>
                  <a:ext uri="{FF2B5EF4-FFF2-40B4-BE49-F238E27FC236}">
                    <a16:creationId xmlns:a16="http://schemas.microsoft.com/office/drawing/2014/main" id="{8E39E898-6D19-8B63-FC1F-02C111C29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18971" y="4483730"/>
                <a:ext cx="2082599" cy="1783384"/>
              </a:xfrm>
              <a:prstGeom prst="rect">
                <a:avLst/>
              </a:prstGeom>
            </p:spPr>
          </p:pic>
          <p:pic>
            <p:nvPicPr>
              <p:cNvPr id="1028" name="Picture 4" descr="Free online word cloud generator and tag cloud creator - WordClouds.com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126" b="23747"/>
              <a:stretch/>
            </p:blipFill>
            <p:spPr bwMode="auto">
              <a:xfrm>
                <a:off x="5140248" y="3454643"/>
                <a:ext cx="1576956" cy="790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4404412" y="4435986"/>
                <a:ext cx="7771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3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Ex)</a:t>
                </a:r>
                <a:endParaRPr lang="ko-KR" altLang="en-US" sz="16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7279704" y="3225130"/>
              <a:ext cx="3186000" cy="3216886"/>
              <a:chOff x="7279704" y="3225130"/>
              <a:chExt cx="3186000" cy="3216886"/>
            </a:xfrm>
          </p:grpSpPr>
          <p:sp>
            <p:nvSpPr>
              <p:cNvPr id="36" name="Object 1"/>
              <p:cNvSpPr/>
              <p:nvPr/>
            </p:nvSpPr>
            <p:spPr>
              <a:xfrm>
                <a:off x="7279704" y="3225130"/>
                <a:ext cx="3186000" cy="3216886"/>
              </a:xfrm>
              <a:prstGeom prst="rect">
                <a:avLst/>
              </a:prstGeom>
              <a:solidFill>
                <a:srgbClr val="F5F8EE"/>
              </a:solidFill>
            </p:spPr>
          </p:sp>
          <p:pic>
            <p:nvPicPr>
              <p:cNvPr id="1030" name="Picture 6" descr="ChatGPT Logo PNG Images With Transparent Backgroun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0480" y="3552076"/>
                <a:ext cx="1722753" cy="506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7556609" y="4541536"/>
                <a:ext cx="2632190" cy="1220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>
                <a:defPPr>
                  <a:defRPr lang="ko-KR"/>
                </a:defPPr>
                <a:lvl1pPr algn="ctr">
                  <a:lnSpc>
                    <a:spcPts val="2160"/>
                  </a:lnSpc>
                  <a:buNone/>
                  <a:defRPr sz="1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dirty="0" err="1"/>
                  <a:t>한줄소개</a:t>
                </a:r>
                <a:endParaRPr lang="en-US" altLang="ko-KR" dirty="0"/>
              </a:p>
              <a:p>
                <a:pPr algn="l"/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베를린 경제 대학교는 독일 베를린에 위치하고 있으며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경제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경영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관리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회계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인사관리 등과 관련된 교육과 연구를 주력으로 하는 대학교입니다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8348731" y="4435986"/>
            <a:ext cx="77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</a:t>
            </a:r>
            <a:endParaRPr lang="ko-KR" altLang="en-US" sz="1600" dirty="0">
              <a:solidFill>
                <a:schemeClr val="accent3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오른쪽 화살표 41"/>
          <p:cNvSpPr/>
          <p:nvPr/>
        </p:nvSpPr>
        <p:spPr>
          <a:xfrm>
            <a:off x="7282391" y="2060646"/>
            <a:ext cx="2510402" cy="298993"/>
          </a:xfrm>
          <a:prstGeom prst="rightArrow">
            <a:avLst/>
          </a:prstGeom>
          <a:solidFill>
            <a:srgbClr val="97AA0F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Csv png images | PNGWin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111" y1="25556" x2="46111" y2="25556"/>
                        <a14:foregroundMark x1="39444" y1="21667" x2="57222" y2="42500"/>
                        <a14:foregroundMark x1="62222" y1="22222" x2="58611" y2="56944"/>
                        <a14:foregroundMark x1="65833" y1="24722" x2="71389" y2="61667"/>
                        <a14:foregroundMark x1="63333" y1="22778" x2="28056" y2="56111"/>
                        <a14:foregroundMark x1="61111" y1="12222" x2="18889" y2="42778"/>
                        <a14:foregroundMark x1="30833" y1="15278" x2="31944" y2="67500"/>
                        <a14:foregroundMark x1="31111" y1="46389" x2="61944" y2="63056"/>
                        <a14:foregroundMark x1="31111" y1="71944" x2="57778" y2="71944"/>
                        <a14:foregroundMark x1="54722" y1="72500" x2="25833" y2="70556"/>
                        <a14:foregroundMark x1="40833" y1="68333" x2="41111" y2="78889"/>
                        <a14:foregroundMark x1="33333" y1="74722" x2="63056" y2="74722"/>
                        <a14:foregroundMark x1="66389" y1="68611" x2="56389" y2="6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679" y="16701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QL Flat Shadowed Icon - IconBunny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34333" y1="64500" x2="68333" y2="7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416" y="16701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758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36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altLang="ko-KR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Implementation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86C4502-1CA8-B790-FA9E-210F1C0A3D14}"/>
              </a:ext>
            </a:extLst>
          </p:cNvPr>
          <p:cNvCxnSpPr/>
          <p:nvPr/>
        </p:nvCxnSpPr>
        <p:spPr>
          <a:xfrm flipV="1">
            <a:off x="7664118" y="3668233"/>
            <a:ext cx="1330592" cy="5500"/>
          </a:xfrm>
          <a:prstGeom prst="straightConnector1">
            <a:avLst/>
          </a:prstGeom>
          <a:ln w="38100">
            <a:solidFill>
              <a:srgbClr val="97AA0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3397114" y="2720898"/>
            <a:ext cx="1373019" cy="2287945"/>
            <a:chOff x="3440248" y="2720898"/>
            <a:chExt cx="1373019" cy="2287945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E6F80D39-9B8A-D499-56EF-342271BBBAE6}"/>
                </a:ext>
              </a:extLst>
            </p:cNvPr>
            <p:cNvCxnSpPr/>
            <p:nvPr/>
          </p:nvCxnSpPr>
          <p:spPr>
            <a:xfrm>
              <a:off x="3440249" y="2720898"/>
              <a:ext cx="1373018" cy="652183"/>
            </a:xfrm>
            <a:prstGeom prst="straightConnector1">
              <a:avLst/>
            </a:prstGeom>
            <a:ln w="38100">
              <a:solidFill>
                <a:srgbClr val="97AA0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7929832E-1CEF-39FE-EA87-2FFC4B697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248" y="4357894"/>
              <a:ext cx="1371600" cy="650949"/>
            </a:xfrm>
            <a:prstGeom prst="straightConnector1">
              <a:avLst/>
            </a:prstGeom>
            <a:ln w="38100">
              <a:solidFill>
                <a:srgbClr val="97AA0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399991" y="1154683"/>
            <a:ext cx="2867561" cy="5385318"/>
            <a:chOff x="399991" y="1154683"/>
            <a:chExt cx="2867561" cy="5385318"/>
          </a:xfrm>
        </p:grpSpPr>
        <p:grpSp>
          <p:nvGrpSpPr>
            <p:cNvPr id="28" name="그룹 27"/>
            <p:cNvGrpSpPr/>
            <p:nvPr/>
          </p:nvGrpSpPr>
          <p:grpSpPr>
            <a:xfrm>
              <a:off x="418125" y="1154683"/>
              <a:ext cx="2831293" cy="2280085"/>
              <a:chOff x="494971" y="1199182"/>
              <a:chExt cx="2831293" cy="228008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494971" y="1662136"/>
                <a:ext cx="2831293" cy="1817131"/>
                <a:chOff x="356367" y="903766"/>
                <a:chExt cx="2831293" cy="1817131"/>
              </a:xfrm>
            </p:grpSpPr>
            <p:sp>
              <p:nvSpPr>
                <p:cNvPr id="21" name="Object 1"/>
                <p:cNvSpPr/>
                <p:nvPr/>
              </p:nvSpPr>
              <p:spPr>
                <a:xfrm>
                  <a:off x="356367" y="903766"/>
                  <a:ext cx="2831293" cy="1817131"/>
                </a:xfrm>
                <a:prstGeom prst="roundRect">
                  <a:avLst>
                    <a:gd name="adj" fmla="val 6124"/>
                  </a:avLst>
                </a:prstGeom>
                <a:solidFill>
                  <a:srgbClr val="F5F8EE"/>
                </a:solidFill>
              </p:spPr>
            </p:sp>
            <p:pic>
              <p:nvPicPr>
                <p:cNvPr id="26" name="그림 25" descr="폰트, 스크린샷, 텍스트, 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644FF09D-003B-F189-C6A3-BF564FC39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6368" b="22464"/>
                <a:stretch/>
              </p:blipFill>
              <p:spPr>
                <a:xfrm>
                  <a:off x="1042435" y="1172719"/>
                  <a:ext cx="1340777" cy="689166"/>
                </a:xfrm>
                <a:prstGeom prst="rect">
                  <a:avLst/>
                </a:prstGeom>
              </p:spPr>
            </p:pic>
            <p:pic>
              <p:nvPicPr>
                <p:cNvPr id="2052" name="Picture 4" descr="MySql Logo PNG Transparent &amp; SVG Vector - Freebie Supply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86" t="54081" r="21415" b="10824"/>
                <a:stretch/>
              </p:blipFill>
              <p:spPr bwMode="auto">
                <a:xfrm>
                  <a:off x="1042435" y="1907907"/>
                  <a:ext cx="1258893" cy="4465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4" name="Object 5"/>
              <p:cNvSpPr/>
              <p:nvPr/>
            </p:nvSpPr>
            <p:spPr>
              <a:xfrm>
                <a:off x="593187" y="1199182"/>
                <a:ext cx="2634861" cy="592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ts val="2160"/>
                  </a:lnSpc>
                  <a:buNone/>
                </a:pPr>
                <a:r>
                  <a:rPr 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DB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99991" y="3561854"/>
              <a:ext cx="2867561" cy="2978147"/>
              <a:chOff x="409189" y="3561854"/>
              <a:chExt cx="2867561" cy="2978147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409189" y="3995198"/>
                <a:ext cx="2867561" cy="2544803"/>
                <a:chOff x="423802" y="4678680"/>
                <a:chExt cx="2867561" cy="2544803"/>
              </a:xfrm>
            </p:grpSpPr>
            <p:sp>
              <p:nvSpPr>
                <p:cNvPr id="25" name="Object 1"/>
                <p:cNvSpPr/>
                <p:nvPr/>
              </p:nvSpPr>
              <p:spPr>
                <a:xfrm>
                  <a:off x="423802" y="4678680"/>
                  <a:ext cx="2867561" cy="2544803"/>
                </a:xfrm>
                <a:prstGeom prst="roundRect">
                  <a:avLst>
                    <a:gd name="adj" fmla="val 4243"/>
                  </a:avLst>
                </a:prstGeom>
                <a:solidFill>
                  <a:srgbClr val="F5F8EE"/>
                </a:solidFill>
              </p:spPr>
            </p:sp>
            <p:pic>
              <p:nvPicPr>
                <p:cNvPr id="15" name="그림 14" descr="그래픽, 원, 다채로움, 그래픽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CE3241FB-346B-EE5F-00B5-352B3C900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21906" y="5008843"/>
                  <a:ext cx="593662" cy="605535"/>
                </a:xfrm>
                <a:prstGeom prst="rect">
                  <a:avLst/>
                </a:prstGeom>
              </p:spPr>
            </p:pic>
            <p:pic>
              <p:nvPicPr>
                <p:cNvPr id="20" name="그림 19" descr="텍스트, 폰트, 그래픽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1E46C154-1D37-2AB2-5EFD-671F60221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3165" b="99367" l="0" r="100000">
                              <a14:foregroundMark x1="27044" y1="91772" x2="27044" y2="91772"/>
                              <a14:foregroundMark x1="33648" y1="88608" x2="33648" y2="88608"/>
                              <a14:foregroundMark x1="40881" y1="89241" x2="40881" y2="89241"/>
                              <a14:foregroundMark x1="28302" y1="47468" x2="28302" y2="47468"/>
                              <a14:foregroundMark x1="37736" y1="56329" x2="37736" y2="56329"/>
                              <a14:foregroundMark x1="50000" y1="54430" x2="50000" y2="54430"/>
                              <a14:foregroundMark x1="55975" y1="55063" x2="55975" y2="55063"/>
                              <a14:foregroundMark x1="67925" y1="47468" x2="67925" y2="47468"/>
                              <a14:foregroundMark x1="78616" y1="56329" x2="78616" y2="56329"/>
                              <a14:foregroundMark x1="87421" y1="56329" x2="87421" y2="56329"/>
                              <a14:foregroundMark x1="91509" y1="58228" x2="91509" y2="58228"/>
                              <a14:foregroundMark x1="26415" y1="46835" x2="26415" y2="4683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947" y="4958147"/>
                  <a:ext cx="1384148" cy="687721"/>
                </a:xfrm>
                <a:prstGeom prst="rect">
                  <a:avLst/>
                </a:prstGeom>
              </p:spPr>
            </p:pic>
            <p:pic>
              <p:nvPicPr>
                <p:cNvPr id="22" name="그림 21" descr="폰트, 그래픽, 그래픽 디자인, 로고이(가) 표시된 사진&#10;&#10;자동 생성된 설명">
                  <a:extLst>
                    <a:ext uri="{FF2B5EF4-FFF2-40B4-BE49-F238E27FC236}">
                      <a16:creationId xmlns:a16="http://schemas.microsoft.com/office/drawing/2014/main" id="{0461736F-707B-246B-FAC6-95DC9C0B7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6586" y="6578101"/>
                  <a:ext cx="2063864" cy="451471"/>
                </a:xfrm>
                <a:prstGeom prst="rect">
                  <a:avLst/>
                </a:prstGeom>
              </p:spPr>
            </p:pic>
            <p:pic>
              <p:nvPicPr>
                <p:cNvPr id="2054" name="Picture 6" descr="Mapquest Logo PNG Transparent &amp; SVG Vector - Freebie Supply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58" t="38578" r="10975" b="39556"/>
                <a:stretch/>
              </p:blipFill>
              <p:spPr bwMode="auto">
                <a:xfrm>
                  <a:off x="700480" y="5898799"/>
                  <a:ext cx="2241147" cy="4720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7" name="Object 5"/>
              <p:cNvSpPr/>
              <p:nvPr/>
            </p:nvSpPr>
            <p:spPr>
              <a:xfrm>
                <a:off x="525539" y="3561854"/>
                <a:ext cx="2634861" cy="592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ts val="2160"/>
                  </a:lnSpc>
                  <a:buNone/>
                </a:pPr>
                <a:r>
                  <a:rPr 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API</a:t>
                </a: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4899695" y="1863706"/>
            <a:ext cx="2634861" cy="3486077"/>
            <a:chOff x="4777045" y="1863706"/>
            <a:chExt cx="2634861" cy="3486077"/>
          </a:xfrm>
        </p:grpSpPr>
        <p:grpSp>
          <p:nvGrpSpPr>
            <p:cNvPr id="8" name="그룹 7"/>
            <p:cNvGrpSpPr/>
            <p:nvPr/>
          </p:nvGrpSpPr>
          <p:grpSpPr>
            <a:xfrm>
              <a:off x="4925970" y="2339407"/>
              <a:ext cx="2337010" cy="3010376"/>
              <a:chOff x="5699191" y="2421948"/>
              <a:chExt cx="2337010" cy="3010376"/>
            </a:xfrm>
          </p:grpSpPr>
          <p:sp>
            <p:nvSpPr>
              <p:cNvPr id="23" name="Object 1"/>
              <p:cNvSpPr/>
              <p:nvPr/>
            </p:nvSpPr>
            <p:spPr>
              <a:xfrm>
                <a:off x="5699191" y="2421948"/>
                <a:ext cx="2337010" cy="3010376"/>
              </a:xfrm>
              <a:prstGeom prst="roundRect">
                <a:avLst>
                  <a:gd name="adj" fmla="val 6124"/>
                </a:avLst>
              </a:prstGeom>
              <a:solidFill>
                <a:srgbClr val="F5F8EE"/>
              </a:solidFill>
            </p:spPr>
          </p:sp>
          <p:pic>
            <p:nvPicPr>
              <p:cNvPr id="24" name="그림 23" descr="그래픽, 폰트, 로고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71AB5D79-4CD2-3DF3-3E47-E48AF60FB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4031" y="4370112"/>
                <a:ext cx="1067331" cy="638731"/>
              </a:xfrm>
              <a:prstGeom prst="rect">
                <a:avLst/>
              </a:prstGeom>
            </p:spPr>
          </p:pic>
          <p:pic>
            <p:nvPicPr>
              <p:cNvPr id="2050" name="Picture 2" descr="Server flat circle icon Royalty Free Vector Image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704" b="90000" l="5400" r="93400">
                            <a14:foregroundMark x1="30400" y1="17315" x2="44500" y2="76296"/>
                            <a14:foregroundMark x1="48300" y1="11389" x2="62100" y2="71019"/>
                            <a14:foregroundMark x1="63000" y1="19444" x2="76100" y2="64167"/>
                            <a14:foregroundMark x1="42200" y1="22407" x2="51200" y2="68889"/>
                            <a14:foregroundMark x1="28100" y1="25648" x2="28100" y2="25648"/>
                            <a14:foregroundMark x1="29100" y1="23611" x2="29100" y2="23611"/>
                            <a14:foregroundMark x1="37400" y1="22407" x2="74900" y2="22407"/>
                            <a14:foregroundMark x1="75200" y1="25926" x2="59800" y2="43704"/>
                            <a14:foregroundMark x1="73300" y1="35741" x2="73600" y2="58796"/>
                            <a14:foregroundMark x1="73900" y1="63241" x2="32600" y2="56204"/>
                            <a14:foregroundMark x1="28100" y1="51759" x2="64300" y2="49907"/>
                            <a14:foregroundMark x1="28100" y1="36019" x2="62700" y2="37500"/>
                            <a14:foregroundMark x1="26500" y1="26574" x2="26900" y2="64444"/>
                            <a14:foregroundMark x1="30700" y1="64722" x2="72300" y2="60926"/>
                            <a14:foregroundMark x1="51200" y1="65093" x2="54400" y2="71574"/>
                            <a14:foregroundMark x1="60100" y1="64167" x2="72000" y2="65093"/>
                            <a14:foregroundMark x1="62100" y1="51111" x2="75200" y2="52315"/>
                            <a14:foregroundMark x1="53700" y1="29167" x2="65900" y2="29537"/>
                            <a14:foregroundMark x1="35500" y1="32778" x2="32600" y2="612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802" y="2793132"/>
                <a:ext cx="1371790" cy="1481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Object 5"/>
            <p:cNvSpPr/>
            <p:nvPr/>
          </p:nvSpPr>
          <p:spPr>
            <a:xfrm>
              <a:off x="4777045" y="1863706"/>
              <a:ext cx="2634861" cy="59217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2160"/>
                </a:lnSpc>
                <a:buNone/>
              </a:pPr>
              <a:r>
                <a:rPr 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Server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124271" y="1863706"/>
            <a:ext cx="2634861" cy="3486077"/>
            <a:chOff x="9124271" y="1863706"/>
            <a:chExt cx="2634861" cy="3486077"/>
          </a:xfrm>
        </p:grpSpPr>
        <p:sp>
          <p:nvSpPr>
            <p:cNvPr id="30" name="Object 1"/>
            <p:cNvSpPr/>
            <p:nvPr/>
          </p:nvSpPr>
          <p:spPr>
            <a:xfrm>
              <a:off x="9273196" y="2339407"/>
              <a:ext cx="2337010" cy="3010376"/>
            </a:xfrm>
            <a:prstGeom prst="roundRect">
              <a:avLst>
                <a:gd name="adj" fmla="val 6124"/>
              </a:avLst>
            </a:prstGeom>
            <a:solidFill>
              <a:srgbClr val="F5F8EE"/>
            </a:solidFill>
          </p:spPr>
        </p:sp>
        <p:pic>
          <p:nvPicPr>
            <p:cNvPr id="2056" name="Picture 8" descr="Premium Vector | Male profile flat blue simple icon with long shadowxa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41667" y1="43056" x2="60833" y2="65556"/>
                          <a14:foregroundMark x1="55833" y1="36111" x2="45833" y2="59167"/>
                          <a14:foregroundMark x1="60556" y1="31389" x2="69444" y2="4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78" t="17745" r="17106" b="20166"/>
            <a:stretch/>
          </p:blipFill>
          <p:spPr bwMode="auto">
            <a:xfrm>
              <a:off x="9781881" y="3109200"/>
              <a:ext cx="1319641" cy="1248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Object 5"/>
            <p:cNvSpPr/>
            <p:nvPr/>
          </p:nvSpPr>
          <p:spPr>
            <a:xfrm>
              <a:off x="9124271" y="1863706"/>
              <a:ext cx="2634861" cy="59217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2160"/>
                </a:lnSpc>
                <a:buNone/>
              </a:pPr>
              <a:r>
                <a:rPr 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93140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62975" y="2920093"/>
            <a:ext cx="6463001" cy="2559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0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Section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2145259" y="3322689"/>
            <a:ext cx="7898433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0" algn="ctr">
              <a:lnSpc>
                <a:spcPts val="5906"/>
              </a:lnSpc>
              <a:spcBef>
                <a:spcPts val="1132"/>
              </a:spcBef>
              <a:defRPr/>
            </a:pPr>
            <a:r>
              <a:rPr lang="en-US" altLang="ko-KR" sz="5625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83849255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1"/>
          <p:cNvSpPr/>
          <p:nvPr/>
        </p:nvSpPr>
        <p:spPr>
          <a:xfrm>
            <a:off x="1524" y="93005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Challenges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Challenges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80112" y="2625331"/>
            <a:ext cx="10031775" cy="1890282"/>
            <a:chOff x="2335265" y="2625331"/>
            <a:chExt cx="10031775" cy="1890282"/>
          </a:xfrm>
        </p:grpSpPr>
        <p:grpSp>
          <p:nvGrpSpPr>
            <p:cNvPr id="4" name="그룹 3"/>
            <p:cNvGrpSpPr/>
            <p:nvPr/>
          </p:nvGrpSpPr>
          <p:grpSpPr>
            <a:xfrm>
              <a:off x="2335265" y="2625331"/>
              <a:ext cx="1833105" cy="1890282"/>
              <a:chOff x="2532286" y="2364598"/>
              <a:chExt cx="1833105" cy="189028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2532286" y="2817596"/>
                <a:ext cx="1833105" cy="1437284"/>
                <a:chOff x="2287587" y="2620827"/>
                <a:chExt cx="1833105" cy="1437284"/>
              </a:xfrm>
            </p:grpSpPr>
            <p:pic>
              <p:nvPicPr>
                <p:cNvPr id="20" name="Object 3" descr="preencod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6565" y="2620827"/>
                  <a:ext cx="695151" cy="666583"/>
                </a:xfrm>
                <a:prstGeom prst="rect">
                  <a:avLst/>
                </a:prstGeom>
              </p:spPr>
            </p:pic>
            <p:sp>
              <p:nvSpPr>
                <p:cNvPr id="24" name="Object 4"/>
                <p:cNvSpPr/>
                <p:nvPr/>
              </p:nvSpPr>
              <p:spPr>
                <a:xfrm>
                  <a:off x="2287587" y="3802147"/>
                  <a:ext cx="1833105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rgbClr val="444444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Data Processing</a:t>
                  </a:r>
                  <a:endParaRPr 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8200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6506" y="2364598"/>
                <a:ext cx="1530668" cy="1530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5278863" y="2625331"/>
              <a:ext cx="1738540" cy="1890282"/>
              <a:chOff x="5226730" y="2243367"/>
              <a:chExt cx="1738540" cy="1890282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5226730" y="2705739"/>
                <a:ext cx="1738540" cy="1427910"/>
                <a:chOff x="5226730" y="2630201"/>
                <a:chExt cx="1738540" cy="1427910"/>
              </a:xfrm>
            </p:grpSpPr>
            <p:pic>
              <p:nvPicPr>
                <p:cNvPr id="25" name="Object 6" descr="preencoded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7947" y="2630201"/>
                  <a:ext cx="676106" cy="647538"/>
                </a:xfrm>
                <a:prstGeom prst="rect">
                  <a:avLst/>
                </a:prstGeom>
              </p:spPr>
            </p:pic>
            <p:sp>
              <p:nvSpPr>
                <p:cNvPr id="26" name="Object 7"/>
                <p:cNvSpPr/>
                <p:nvPr/>
              </p:nvSpPr>
              <p:spPr>
                <a:xfrm>
                  <a:off x="5226730" y="3802147"/>
                  <a:ext cx="1738540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rgbClr val="444444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Database</a:t>
                  </a:r>
                  <a:endParaRPr 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21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0666" y="2243367"/>
                <a:ext cx="1530668" cy="1530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8127896" y="2625331"/>
              <a:ext cx="1530668" cy="1890282"/>
              <a:chOff x="8127896" y="2243367"/>
              <a:chExt cx="1530668" cy="1890282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8275343" y="2831657"/>
                <a:ext cx="1235774" cy="1301992"/>
                <a:chOff x="8339348" y="2634888"/>
                <a:chExt cx="1235774" cy="1301992"/>
              </a:xfrm>
            </p:grpSpPr>
            <p:pic>
              <p:nvPicPr>
                <p:cNvPr id="28" name="Object 9" descr="preencoded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6497" y="2634888"/>
                  <a:ext cx="666583" cy="638015"/>
                </a:xfrm>
                <a:prstGeom prst="rect">
                  <a:avLst/>
                </a:prstGeom>
              </p:spPr>
            </p:pic>
            <p:sp>
              <p:nvSpPr>
                <p:cNvPr id="29" name="Object 10"/>
                <p:cNvSpPr/>
                <p:nvPr/>
              </p:nvSpPr>
              <p:spPr>
                <a:xfrm>
                  <a:off x="8339348" y="3680916"/>
                  <a:ext cx="1235774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altLang="ko-KR" sz="1800" b="1" dirty="0">
                      <a:solidFill>
                        <a:srgbClr val="444444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NanumSquareOTF_ac" pitchFamily="34" charset="-120"/>
                    </a:rPr>
                    <a:t>Server</a:t>
                  </a:r>
                  <a:endParaRPr 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22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7896" y="2243367"/>
                <a:ext cx="1530668" cy="1530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그룹 38"/>
            <p:cNvGrpSpPr/>
            <p:nvPr/>
          </p:nvGrpSpPr>
          <p:grpSpPr>
            <a:xfrm>
              <a:off x="10836372" y="2625331"/>
              <a:ext cx="1530668" cy="1890282"/>
              <a:chOff x="8127896" y="2243367"/>
              <a:chExt cx="1530668" cy="1890282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8213555" y="2831657"/>
                <a:ext cx="1359351" cy="1301992"/>
                <a:chOff x="8277560" y="2634888"/>
                <a:chExt cx="1359351" cy="1301992"/>
              </a:xfrm>
            </p:grpSpPr>
            <p:pic>
              <p:nvPicPr>
                <p:cNvPr id="42" name="Object 9" descr="preencoded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6497" y="2634888"/>
                  <a:ext cx="666583" cy="638015"/>
                </a:xfrm>
                <a:prstGeom prst="rect">
                  <a:avLst/>
                </a:prstGeom>
              </p:spPr>
            </p:pic>
            <p:sp>
              <p:nvSpPr>
                <p:cNvPr id="43" name="Object 10"/>
                <p:cNvSpPr/>
                <p:nvPr/>
              </p:nvSpPr>
              <p:spPr>
                <a:xfrm>
                  <a:off x="8277560" y="3680916"/>
                  <a:ext cx="1359351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rgbClr val="444444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Open AI API</a:t>
                  </a:r>
                  <a:endParaRPr 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41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7896" y="2243367"/>
                <a:ext cx="1530668" cy="1530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80420355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Challenges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Object 8"/>
          <p:cNvSpPr/>
          <p:nvPr/>
        </p:nvSpPr>
        <p:spPr>
          <a:xfrm>
            <a:off x="1196173" y="3306228"/>
            <a:ext cx="6007196" cy="21122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spcBef>
                <a:spcPts val="77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4 different types of files</a:t>
            </a:r>
          </a:p>
          <a:p>
            <a:pPr marL="285750" indent="-285750">
              <a:lnSpc>
                <a:spcPct val="150000"/>
              </a:lnSpc>
              <a:spcBef>
                <a:spcPts val="77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Files into CSV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(Coding / Using library / Converting Program / By hand)</a:t>
            </a:r>
          </a:p>
          <a:p>
            <a:pPr marL="285750" indent="-285750">
              <a:lnSpc>
                <a:spcPct val="150000"/>
              </a:lnSpc>
              <a:spcBef>
                <a:spcPts val="77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Different format (old/new)</a:t>
            </a:r>
          </a:p>
          <a:p>
            <a:pPr marL="285750" indent="-285750">
              <a:lnSpc>
                <a:spcPct val="150000"/>
              </a:lnSpc>
              <a:spcBef>
                <a:spcPts val="77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Format edited by users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(Numerous Condition &amp; Exception required)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353918" y="967622"/>
            <a:ext cx="9484165" cy="1788370"/>
            <a:chOff x="1080112" y="967622"/>
            <a:chExt cx="9484165" cy="1788370"/>
          </a:xfrm>
        </p:grpSpPr>
        <p:grpSp>
          <p:nvGrpSpPr>
            <p:cNvPr id="27" name="그룹 26"/>
            <p:cNvGrpSpPr/>
            <p:nvPr/>
          </p:nvGrpSpPr>
          <p:grpSpPr>
            <a:xfrm>
              <a:off x="1080112" y="1007827"/>
              <a:ext cx="1833105" cy="1748165"/>
              <a:chOff x="2532286" y="2506715"/>
              <a:chExt cx="1833105" cy="1748165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532286" y="2817596"/>
                <a:ext cx="1833105" cy="1437284"/>
                <a:chOff x="2287587" y="2620827"/>
                <a:chExt cx="1833105" cy="1437284"/>
              </a:xfrm>
            </p:grpSpPr>
            <p:pic>
              <p:nvPicPr>
                <p:cNvPr id="48" name="Object 3" descr="preencod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6565" y="2620827"/>
                  <a:ext cx="695151" cy="666583"/>
                </a:xfrm>
                <a:prstGeom prst="rect">
                  <a:avLst/>
                </a:prstGeom>
              </p:spPr>
            </p:pic>
            <p:sp>
              <p:nvSpPr>
                <p:cNvPr id="49" name="Object 4"/>
                <p:cNvSpPr/>
                <p:nvPr/>
              </p:nvSpPr>
              <p:spPr>
                <a:xfrm>
                  <a:off x="2287587" y="3802147"/>
                  <a:ext cx="1833105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rgbClr val="444444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Data Processing</a:t>
                  </a:r>
                  <a:endParaRPr 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47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4836" y="2506715"/>
                <a:ext cx="1328165" cy="1328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3980618" y="967622"/>
              <a:ext cx="1738540" cy="1788370"/>
              <a:chOff x="5226730" y="2345279"/>
              <a:chExt cx="1738540" cy="178837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5226730" y="2705739"/>
                <a:ext cx="1738540" cy="1427910"/>
                <a:chOff x="5226730" y="2630201"/>
                <a:chExt cx="1738540" cy="1427910"/>
              </a:xfrm>
            </p:grpSpPr>
            <p:pic>
              <p:nvPicPr>
                <p:cNvPr id="44" name="Object 6" descr="preencoded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7947" y="2630201"/>
                  <a:ext cx="676106" cy="647538"/>
                </a:xfrm>
                <a:prstGeom prst="rect">
                  <a:avLst/>
                </a:prstGeom>
              </p:spPr>
            </p:pic>
            <p:sp>
              <p:nvSpPr>
                <p:cNvPr id="45" name="Object 7"/>
                <p:cNvSpPr/>
                <p:nvPr/>
              </p:nvSpPr>
              <p:spPr>
                <a:xfrm>
                  <a:off x="5226730" y="3802147"/>
                  <a:ext cx="1738540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chemeClr val="bg1">
                          <a:lumMod val="7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Database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43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1800" y="234527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그룹 30"/>
            <p:cNvGrpSpPr/>
            <p:nvPr/>
          </p:nvGrpSpPr>
          <p:grpSpPr>
            <a:xfrm>
              <a:off x="6786559" y="1007592"/>
              <a:ext cx="1350965" cy="1748400"/>
              <a:chOff x="8160152" y="2385249"/>
              <a:chExt cx="1350965" cy="1748400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8275343" y="2831657"/>
                <a:ext cx="1235774" cy="1301992"/>
                <a:chOff x="8339348" y="2634888"/>
                <a:chExt cx="1235774" cy="1301992"/>
              </a:xfrm>
            </p:grpSpPr>
            <p:pic>
              <p:nvPicPr>
                <p:cNvPr id="40" name="Object 9" descr="preencoded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6497" y="2634888"/>
                  <a:ext cx="666583" cy="638015"/>
                </a:xfrm>
                <a:prstGeom prst="rect">
                  <a:avLst/>
                </a:prstGeom>
              </p:spPr>
            </p:pic>
            <p:sp>
              <p:nvSpPr>
                <p:cNvPr id="41" name="Object 10"/>
                <p:cNvSpPr/>
                <p:nvPr/>
              </p:nvSpPr>
              <p:spPr>
                <a:xfrm>
                  <a:off x="8339348" y="3680916"/>
                  <a:ext cx="1235774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altLang="ko-KR" sz="1800" b="1" dirty="0">
                      <a:solidFill>
                        <a:schemeClr val="bg1">
                          <a:lumMod val="7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NanumSquareOTF_ac" pitchFamily="34" charset="-120"/>
                    </a:rPr>
                    <a:t>Server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39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152" y="238524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그룹 31"/>
            <p:cNvGrpSpPr/>
            <p:nvPr/>
          </p:nvGrpSpPr>
          <p:grpSpPr>
            <a:xfrm>
              <a:off x="9204926" y="967622"/>
              <a:ext cx="1359351" cy="1788370"/>
              <a:chOff x="8213555" y="2345279"/>
              <a:chExt cx="1359351" cy="1788370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8213555" y="2831657"/>
                <a:ext cx="1359351" cy="1301992"/>
                <a:chOff x="8277560" y="2634888"/>
                <a:chExt cx="1359351" cy="1301992"/>
              </a:xfrm>
            </p:grpSpPr>
            <p:pic>
              <p:nvPicPr>
                <p:cNvPr id="36" name="Object 9" descr="preencoded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6497" y="2634888"/>
                  <a:ext cx="666583" cy="638015"/>
                </a:xfrm>
                <a:prstGeom prst="rect">
                  <a:avLst/>
                </a:prstGeom>
              </p:spPr>
            </p:pic>
            <p:sp>
              <p:nvSpPr>
                <p:cNvPr id="37" name="Object 10"/>
                <p:cNvSpPr/>
                <p:nvPr/>
              </p:nvSpPr>
              <p:spPr>
                <a:xfrm>
                  <a:off x="8277560" y="3680916"/>
                  <a:ext cx="1359351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chemeClr val="bg1">
                          <a:lumMod val="7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Open AI API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35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9030" y="234527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0570363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3304353" cy="6856285"/>
          </a:xfrm>
          <a:prstGeom prst="rect">
            <a:avLst/>
          </a:prstGeom>
          <a:solidFill>
            <a:srgbClr val="FBFDE3"/>
          </a:solidFill>
        </p:spPr>
      </p:sp>
      <p:sp>
        <p:nvSpPr>
          <p:cNvPr id="3" name="Object 2"/>
          <p:cNvSpPr/>
          <p:nvPr/>
        </p:nvSpPr>
        <p:spPr>
          <a:xfrm>
            <a:off x="226759" y="2581315"/>
            <a:ext cx="2850835" cy="16936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4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125" b="1" dirty="0">
                <a:solidFill>
                  <a:srgbClr val="97AA0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kumimoji="0" lang="en-US" sz="4125" b="1" i="0" u="none" strike="noStrike" kern="1200" cap="none" spc="0" normalizeH="0" baseline="0" noProof="0" dirty="0" err="1">
                <a:ln>
                  <a:noFill/>
                </a:ln>
                <a:solidFill>
                  <a:srgbClr val="97AA0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otivation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7AA0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55157" y="2608231"/>
            <a:ext cx="10790388" cy="1856149"/>
            <a:chOff x="433237" y="1200520"/>
            <a:chExt cx="10790388" cy="18561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A14B90-154A-47AE-8E49-E0D0E600D99E}"/>
                </a:ext>
              </a:extLst>
            </p:cNvPr>
            <p:cNvSpPr txBox="1"/>
            <p:nvPr/>
          </p:nvSpPr>
          <p:spPr>
            <a:xfrm>
              <a:off x="3951068" y="1200520"/>
              <a:ext cx="7272557" cy="185614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457200" marR="0" lvl="0" indent="-45720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altLang="ko-KR" sz="2000" i="0" u="none" strike="noStrike" kern="1200" cap="none" spc="-80" normalizeH="0" baseline="0" noProof="0" dirty="0">
                  <a:ln>
                    <a:noFill/>
                  </a:ln>
                  <a:solidFill>
                    <a:srgbClr val="375623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Functional inconvenience of SKKU learning report website</a:t>
              </a:r>
            </a:p>
            <a:p>
              <a:pPr marL="457200" marR="0" lvl="0" indent="-45720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altLang="ko-KR" sz="2000" i="0" u="none" strike="noStrike" kern="1200" cap="none" spc="-80" normalizeH="0" baseline="0" noProof="0" dirty="0">
                  <a:ln>
                    <a:noFill/>
                  </a:ln>
                  <a:solidFill>
                    <a:srgbClr val="375623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Lack of community for exchange student</a:t>
              </a:r>
            </a:p>
            <a:p>
              <a:pPr marL="457200" marR="0" lvl="0" indent="-45720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altLang="ko-KR" sz="2000" i="0" u="none" strike="noStrike" kern="1200" cap="none" spc="-80" normalizeH="0" baseline="0" noProof="0" dirty="0">
                  <a:ln>
                    <a:noFill/>
                  </a:ln>
                  <a:solidFill>
                    <a:srgbClr val="375623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Difficulty in finding a ‘right/proper’ information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3237" y="2135711"/>
              <a:ext cx="2194037" cy="731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7562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(Problem)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7562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20100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Challenges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Object 8"/>
          <p:cNvSpPr/>
          <p:nvPr/>
        </p:nvSpPr>
        <p:spPr>
          <a:xfrm>
            <a:off x="3568983" y="3306228"/>
            <a:ext cx="4819781" cy="21122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spcBef>
                <a:spcPts val="77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Handling NULL Values after database implementation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  <a:sym typeface="Wingdings" panose="05000000000000000000" pitchFamily="2" charset="2"/>
              </a:rPr>
              <a:t> By choosing data insertion option available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_ac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77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New Data added : Database needed data insertion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  <a:sym typeface="Wingdings" panose="05000000000000000000" pitchFamily="2" charset="2"/>
              </a:rPr>
              <a:t> Instead of modifying initial database, edited report model and did migration so that it could connect to SQLite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_ac" pitchFamily="34" charset="-12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53918" y="967622"/>
            <a:ext cx="9484165" cy="1788370"/>
            <a:chOff x="1080112" y="967622"/>
            <a:chExt cx="9484165" cy="1788370"/>
          </a:xfrm>
        </p:grpSpPr>
        <p:grpSp>
          <p:nvGrpSpPr>
            <p:cNvPr id="27" name="그룹 26"/>
            <p:cNvGrpSpPr/>
            <p:nvPr/>
          </p:nvGrpSpPr>
          <p:grpSpPr>
            <a:xfrm>
              <a:off x="1080112" y="1007827"/>
              <a:ext cx="1833105" cy="1748165"/>
              <a:chOff x="2532286" y="2506715"/>
              <a:chExt cx="1833105" cy="1748165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532286" y="2817596"/>
                <a:ext cx="1833105" cy="1437284"/>
                <a:chOff x="2287587" y="2620827"/>
                <a:chExt cx="1833105" cy="1437284"/>
              </a:xfrm>
            </p:grpSpPr>
            <p:pic>
              <p:nvPicPr>
                <p:cNvPr id="48" name="Object 3" descr="preencod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6565" y="2620827"/>
                  <a:ext cx="695151" cy="666583"/>
                </a:xfrm>
                <a:prstGeom prst="rect">
                  <a:avLst/>
                </a:prstGeom>
              </p:spPr>
            </p:pic>
            <p:sp>
              <p:nvSpPr>
                <p:cNvPr id="49" name="Object 4"/>
                <p:cNvSpPr/>
                <p:nvPr/>
              </p:nvSpPr>
              <p:spPr>
                <a:xfrm>
                  <a:off x="2287587" y="3802147"/>
                  <a:ext cx="1833105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chemeClr val="bg1">
                          <a:lumMod val="7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Data Processing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47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4836" y="2506715"/>
                <a:ext cx="1328165" cy="1328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3980618" y="967622"/>
              <a:ext cx="1738540" cy="1788370"/>
              <a:chOff x="5226730" y="2345279"/>
              <a:chExt cx="1738540" cy="178837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5226730" y="2705739"/>
                <a:ext cx="1738540" cy="1427910"/>
                <a:chOff x="5226730" y="2630201"/>
                <a:chExt cx="1738540" cy="1427910"/>
              </a:xfrm>
            </p:grpSpPr>
            <p:pic>
              <p:nvPicPr>
                <p:cNvPr id="44" name="Object 6" descr="preencoded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7947" y="2630201"/>
                  <a:ext cx="676106" cy="647538"/>
                </a:xfrm>
                <a:prstGeom prst="rect">
                  <a:avLst/>
                </a:prstGeom>
              </p:spPr>
            </p:pic>
            <p:sp>
              <p:nvSpPr>
                <p:cNvPr id="45" name="Object 7"/>
                <p:cNvSpPr/>
                <p:nvPr/>
              </p:nvSpPr>
              <p:spPr>
                <a:xfrm>
                  <a:off x="5226730" y="3802147"/>
                  <a:ext cx="1738540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Database</a:t>
                  </a:r>
                  <a:endParaRPr 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43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1800" y="234527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그룹 30"/>
            <p:cNvGrpSpPr/>
            <p:nvPr/>
          </p:nvGrpSpPr>
          <p:grpSpPr>
            <a:xfrm>
              <a:off x="6786559" y="1007592"/>
              <a:ext cx="1350965" cy="1748400"/>
              <a:chOff x="8160152" y="2385249"/>
              <a:chExt cx="1350965" cy="1748400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8275343" y="2831657"/>
                <a:ext cx="1235774" cy="1301992"/>
                <a:chOff x="8339348" y="2634888"/>
                <a:chExt cx="1235774" cy="1301992"/>
              </a:xfrm>
            </p:grpSpPr>
            <p:pic>
              <p:nvPicPr>
                <p:cNvPr id="40" name="Object 9" descr="preencoded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6497" y="2634888"/>
                  <a:ext cx="666583" cy="638015"/>
                </a:xfrm>
                <a:prstGeom prst="rect">
                  <a:avLst/>
                </a:prstGeom>
              </p:spPr>
            </p:pic>
            <p:sp>
              <p:nvSpPr>
                <p:cNvPr id="41" name="Object 10"/>
                <p:cNvSpPr/>
                <p:nvPr/>
              </p:nvSpPr>
              <p:spPr>
                <a:xfrm>
                  <a:off x="8339348" y="3680916"/>
                  <a:ext cx="1235774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altLang="ko-KR" sz="1800" b="1" dirty="0">
                      <a:solidFill>
                        <a:schemeClr val="bg1">
                          <a:lumMod val="7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NanumSquareOTF_ac" pitchFamily="34" charset="-120"/>
                    </a:rPr>
                    <a:t>Server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39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152" y="238524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그룹 31"/>
            <p:cNvGrpSpPr/>
            <p:nvPr/>
          </p:nvGrpSpPr>
          <p:grpSpPr>
            <a:xfrm>
              <a:off x="9204926" y="967622"/>
              <a:ext cx="1359351" cy="1788370"/>
              <a:chOff x="8213555" y="2345279"/>
              <a:chExt cx="1359351" cy="1788370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8213555" y="2831657"/>
                <a:ext cx="1359351" cy="1301992"/>
                <a:chOff x="8277560" y="2634888"/>
                <a:chExt cx="1359351" cy="1301992"/>
              </a:xfrm>
            </p:grpSpPr>
            <p:pic>
              <p:nvPicPr>
                <p:cNvPr id="36" name="Object 9" descr="preencoded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6497" y="2634888"/>
                  <a:ext cx="666583" cy="638015"/>
                </a:xfrm>
                <a:prstGeom prst="rect">
                  <a:avLst/>
                </a:prstGeom>
              </p:spPr>
            </p:pic>
            <p:sp>
              <p:nvSpPr>
                <p:cNvPr id="37" name="Object 10"/>
                <p:cNvSpPr/>
                <p:nvPr/>
              </p:nvSpPr>
              <p:spPr>
                <a:xfrm>
                  <a:off x="8277560" y="3680916"/>
                  <a:ext cx="1359351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chemeClr val="bg1">
                          <a:lumMod val="7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Open AI API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35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9030" y="234527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3113856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Challenges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Object 8"/>
          <p:cNvSpPr/>
          <p:nvPr/>
        </p:nvSpPr>
        <p:spPr>
          <a:xfrm>
            <a:off x="5338626" y="3306228"/>
            <a:ext cx="4819781" cy="21122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spcBef>
                <a:spcPts val="77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Login</a:t>
            </a:r>
          </a:p>
          <a:p>
            <a:pPr marL="742950" lvl="1" indent="-285750">
              <a:lnSpc>
                <a:spcPct val="150000"/>
              </a:lnSpc>
              <a:spcBef>
                <a:spcPts val="77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From User :  Using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Auth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module</a:t>
            </a:r>
          </a:p>
          <a:p>
            <a:pPr marL="742950" lvl="1" indent="-285750">
              <a:lnSpc>
                <a:spcPct val="150000"/>
              </a:lnSpc>
              <a:spcBef>
                <a:spcPts val="77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From Social Login : External Module, which needs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all_auth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,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dj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-rest-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auth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 extension version and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rest_framework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_ac" pitchFamily="34" charset="-12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53918" y="967622"/>
            <a:ext cx="9484165" cy="1788370"/>
            <a:chOff x="1080112" y="967622"/>
            <a:chExt cx="9484165" cy="1788370"/>
          </a:xfrm>
        </p:grpSpPr>
        <p:grpSp>
          <p:nvGrpSpPr>
            <p:cNvPr id="27" name="그룹 26"/>
            <p:cNvGrpSpPr/>
            <p:nvPr/>
          </p:nvGrpSpPr>
          <p:grpSpPr>
            <a:xfrm>
              <a:off x="1080112" y="1007827"/>
              <a:ext cx="1833105" cy="1748165"/>
              <a:chOff x="2532286" y="2506715"/>
              <a:chExt cx="1833105" cy="1748165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532286" y="2817596"/>
                <a:ext cx="1833105" cy="1437284"/>
                <a:chOff x="2287587" y="2620827"/>
                <a:chExt cx="1833105" cy="1437284"/>
              </a:xfrm>
            </p:grpSpPr>
            <p:pic>
              <p:nvPicPr>
                <p:cNvPr id="48" name="Object 3" descr="preencod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6565" y="2620827"/>
                  <a:ext cx="695151" cy="666583"/>
                </a:xfrm>
                <a:prstGeom prst="rect">
                  <a:avLst/>
                </a:prstGeom>
              </p:spPr>
            </p:pic>
            <p:sp>
              <p:nvSpPr>
                <p:cNvPr id="49" name="Object 4"/>
                <p:cNvSpPr/>
                <p:nvPr/>
              </p:nvSpPr>
              <p:spPr>
                <a:xfrm>
                  <a:off x="2287587" y="3802147"/>
                  <a:ext cx="1833105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chemeClr val="bg1">
                          <a:lumMod val="7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Data Processing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47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4836" y="2506715"/>
                <a:ext cx="1328165" cy="1328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3980618" y="967622"/>
              <a:ext cx="1738540" cy="1788370"/>
              <a:chOff x="5226730" y="2345279"/>
              <a:chExt cx="1738540" cy="178837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5226730" y="2705739"/>
                <a:ext cx="1738540" cy="1427910"/>
                <a:chOff x="5226730" y="2630201"/>
                <a:chExt cx="1738540" cy="1427910"/>
              </a:xfrm>
            </p:grpSpPr>
            <p:pic>
              <p:nvPicPr>
                <p:cNvPr id="44" name="Object 6" descr="preencoded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7947" y="2630201"/>
                  <a:ext cx="676106" cy="647538"/>
                </a:xfrm>
                <a:prstGeom prst="rect">
                  <a:avLst/>
                </a:prstGeom>
              </p:spPr>
            </p:pic>
            <p:sp>
              <p:nvSpPr>
                <p:cNvPr id="45" name="Object 7"/>
                <p:cNvSpPr/>
                <p:nvPr/>
              </p:nvSpPr>
              <p:spPr>
                <a:xfrm>
                  <a:off x="5226730" y="3802147"/>
                  <a:ext cx="1738540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Database</a:t>
                  </a:r>
                  <a:endPara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43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1800" y="234527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그룹 30"/>
            <p:cNvGrpSpPr/>
            <p:nvPr/>
          </p:nvGrpSpPr>
          <p:grpSpPr>
            <a:xfrm>
              <a:off x="6855437" y="1007592"/>
              <a:ext cx="1328400" cy="1748400"/>
              <a:chOff x="8229030" y="2385249"/>
              <a:chExt cx="1328400" cy="1748400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8275343" y="2831657"/>
                <a:ext cx="1235774" cy="1301992"/>
                <a:chOff x="8339348" y="2634888"/>
                <a:chExt cx="1235774" cy="1301992"/>
              </a:xfrm>
            </p:grpSpPr>
            <p:pic>
              <p:nvPicPr>
                <p:cNvPr id="40" name="Object 9" descr="preencoded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6497" y="2634888"/>
                  <a:ext cx="666583" cy="638015"/>
                </a:xfrm>
                <a:prstGeom prst="rect">
                  <a:avLst/>
                </a:prstGeom>
              </p:spPr>
            </p:pic>
            <p:sp>
              <p:nvSpPr>
                <p:cNvPr id="41" name="Object 10"/>
                <p:cNvSpPr/>
                <p:nvPr/>
              </p:nvSpPr>
              <p:spPr>
                <a:xfrm>
                  <a:off x="8339348" y="3680916"/>
                  <a:ext cx="1235774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altLang="ko-KR" sz="1800" b="1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NanumSquareOTF_ac" pitchFamily="34" charset="-120"/>
                    </a:rPr>
                    <a:t>Server</a:t>
                  </a:r>
                  <a:endParaRPr 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39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9030" y="238524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그룹 31"/>
            <p:cNvGrpSpPr/>
            <p:nvPr/>
          </p:nvGrpSpPr>
          <p:grpSpPr>
            <a:xfrm>
              <a:off x="9204926" y="967622"/>
              <a:ext cx="1359351" cy="1788370"/>
              <a:chOff x="8213555" y="2345279"/>
              <a:chExt cx="1359351" cy="1788370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8213555" y="2831657"/>
                <a:ext cx="1359351" cy="1301992"/>
                <a:chOff x="8277560" y="2634888"/>
                <a:chExt cx="1359351" cy="1301992"/>
              </a:xfrm>
            </p:grpSpPr>
            <p:pic>
              <p:nvPicPr>
                <p:cNvPr id="36" name="Object 9" descr="preencoded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6497" y="2634888"/>
                  <a:ext cx="666583" cy="638015"/>
                </a:xfrm>
                <a:prstGeom prst="rect">
                  <a:avLst/>
                </a:prstGeom>
              </p:spPr>
            </p:pic>
            <p:sp>
              <p:nvSpPr>
                <p:cNvPr id="37" name="Object 10"/>
                <p:cNvSpPr/>
                <p:nvPr/>
              </p:nvSpPr>
              <p:spPr>
                <a:xfrm>
                  <a:off x="8277560" y="3680916"/>
                  <a:ext cx="1359351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chemeClr val="bg1">
                          <a:lumMod val="7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Open AI API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35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9030" y="234527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4994579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93451" y="361950"/>
            <a:ext cx="9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7AA0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Challenges</a:t>
            </a:r>
            <a:endParaRPr lang="ko-KR" altLang="en-US" sz="2000" dirty="0">
              <a:solidFill>
                <a:srgbClr val="9933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Object 8"/>
          <p:cNvSpPr/>
          <p:nvPr/>
        </p:nvSpPr>
        <p:spPr>
          <a:xfrm>
            <a:off x="6828760" y="3321050"/>
            <a:ext cx="4819781" cy="21122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lnSpc>
                <a:spcPct val="150000"/>
              </a:lnSpc>
              <a:spcBef>
                <a:spcPts val="77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One line University summary</a:t>
            </a:r>
          </a:p>
          <a:p>
            <a:pPr marL="742950" lvl="1" indent="-285750">
              <a:lnSpc>
                <a:spcPct val="150000"/>
              </a:lnSpc>
              <a:spcBef>
                <a:spcPts val="77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Making Summary based on report comment doesn’t provide overall information of university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  <a:sym typeface="Wingdings" panose="05000000000000000000" pitchFamily="2" charset="2"/>
              </a:rPr>
              <a:t> Chat GPT</a:t>
            </a:r>
          </a:p>
          <a:p>
            <a:pPr marL="742950" lvl="1" indent="-285750">
              <a:lnSpc>
                <a:spcPct val="150000"/>
              </a:lnSpc>
              <a:spcBef>
                <a:spcPts val="77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  <a:sym typeface="Wingdings" panose="05000000000000000000" pitchFamily="2" charset="2"/>
              </a:rPr>
              <a:t>But it takes long loading time to use API  Save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  <a:sym typeface="Wingdings" panose="05000000000000000000" pitchFamily="2" charset="2"/>
              </a:rPr>
              <a:t>gpt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  <a:sym typeface="Wingdings" panose="05000000000000000000" pitchFamily="2" charset="2"/>
              </a:rPr>
              <a:t> result value into DB</a:t>
            </a:r>
          </a:p>
          <a:p>
            <a:pPr lvl="1">
              <a:lnSpc>
                <a:spcPct val="150000"/>
              </a:lnSpc>
              <a:spcBef>
                <a:spcPts val="770"/>
              </a:spcBef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_ac" pitchFamily="34" charset="-120"/>
              <a:sym typeface="Wingdings" panose="05000000000000000000" pitchFamily="2" charset="2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53918" y="967622"/>
            <a:ext cx="9484165" cy="1788370"/>
            <a:chOff x="1080112" y="967622"/>
            <a:chExt cx="9484165" cy="1788370"/>
          </a:xfrm>
        </p:grpSpPr>
        <p:grpSp>
          <p:nvGrpSpPr>
            <p:cNvPr id="27" name="그룹 26"/>
            <p:cNvGrpSpPr/>
            <p:nvPr/>
          </p:nvGrpSpPr>
          <p:grpSpPr>
            <a:xfrm>
              <a:off x="1080112" y="1007827"/>
              <a:ext cx="1833105" cy="1748165"/>
              <a:chOff x="2532286" y="2506715"/>
              <a:chExt cx="1833105" cy="1748165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532286" y="2817596"/>
                <a:ext cx="1833105" cy="1437284"/>
                <a:chOff x="2287587" y="2620827"/>
                <a:chExt cx="1833105" cy="1437284"/>
              </a:xfrm>
            </p:grpSpPr>
            <p:pic>
              <p:nvPicPr>
                <p:cNvPr id="48" name="Object 3" descr="preencoded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6565" y="2620827"/>
                  <a:ext cx="695151" cy="666583"/>
                </a:xfrm>
                <a:prstGeom prst="rect">
                  <a:avLst/>
                </a:prstGeom>
              </p:spPr>
            </p:pic>
            <p:sp>
              <p:nvSpPr>
                <p:cNvPr id="49" name="Object 4"/>
                <p:cNvSpPr/>
                <p:nvPr/>
              </p:nvSpPr>
              <p:spPr>
                <a:xfrm>
                  <a:off x="2287587" y="3802147"/>
                  <a:ext cx="1833105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chemeClr val="bg1">
                          <a:lumMod val="7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Data Processing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47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4836" y="2506715"/>
                <a:ext cx="1328165" cy="1328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3980618" y="967622"/>
              <a:ext cx="1738540" cy="1788370"/>
              <a:chOff x="5226730" y="2345279"/>
              <a:chExt cx="1738540" cy="178837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5226730" y="2705739"/>
                <a:ext cx="1738540" cy="1427910"/>
                <a:chOff x="5226730" y="2630201"/>
                <a:chExt cx="1738540" cy="1427910"/>
              </a:xfrm>
            </p:grpSpPr>
            <p:pic>
              <p:nvPicPr>
                <p:cNvPr id="44" name="Object 6" descr="preencoded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7947" y="2630201"/>
                  <a:ext cx="676106" cy="647538"/>
                </a:xfrm>
                <a:prstGeom prst="rect">
                  <a:avLst/>
                </a:prstGeom>
              </p:spPr>
            </p:pic>
            <p:sp>
              <p:nvSpPr>
                <p:cNvPr id="45" name="Object 7"/>
                <p:cNvSpPr/>
                <p:nvPr/>
              </p:nvSpPr>
              <p:spPr>
                <a:xfrm>
                  <a:off x="5226730" y="3802147"/>
                  <a:ext cx="1738540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Database</a:t>
                  </a:r>
                  <a:endPara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43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1800" y="234527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그룹 30"/>
            <p:cNvGrpSpPr/>
            <p:nvPr/>
          </p:nvGrpSpPr>
          <p:grpSpPr>
            <a:xfrm>
              <a:off x="6855437" y="1007592"/>
              <a:ext cx="1328400" cy="1748400"/>
              <a:chOff x="8229030" y="2385249"/>
              <a:chExt cx="1328400" cy="1748400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8275343" y="2831657"/>
                <a:ext cx="1235774" cy="1301992"/>
                <a:chOff x="8339348" y="2634888"/>
                <a:chExt cx="1235774" cy="1301992"/>
              </a:xfrm>
            </p:grpSpPr>
            <p:pic>
              <p:nvPicPr>
                <p:cNvPr id="40" name="Object 9" descr="preencoded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6497" y="2634888"/>
                  <a:ext cx="666583" cy="638015"/>
                </a:xfrm>
                <a:prstGeom prst="rect">
                  <a:avLst/>
                </a:prstGeom>
              </p:spPr>
            </p:pic>
            <p:sp>
              <p:nvSpPr>
                <p:cNvPr id="41" name="Object 10"/>
                <p:cNvSpPr/>
                <p:nvPr/>
              </p:nvSpPr>
              <p:spPr>
                <a:xfrm>
                  <a:off x="8339348" y="3680916"/>
                  <a:ext cx="1235774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altLang="ko-KR" sz="18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NanumSquareOTF_ac" pitchFamily="34" charset="-120"/>
                    </a:rPr>
                    <a:t>Server</a:t>
                  </a:r>
                  <a:endPara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39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9030" y="238524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그룹 31"/>
            <p:cNvGrpSpPr/>
            <p:nvPr/>
          </p:nvGrpSpPr>
          <p:grpSpPr>
            <a:xfrm>
              <a:off x="9204926" y="967622"/>
              <a:ext cx="1359351" cy="1788370"/>
              <a:chOff x="8213555" y="2345279"/>
              <a:chExt cx="1359351" cy="1788370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8213555" y="2831657"/>
                <a:ext cx="1359351" cy="1301992"/>
                <a:chOff x="8277560" y="2634888"/>
                <a:chExt cx="1359351" cy="1301992"/>
              </a:xfrm>
            </p:grpSpPr>
            <p:pic>
              <p:nvPicPr>
                <p:cNvPr id="36" name="Object 9" descr="preencoded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6497" y="2634888"/>
                  <a:ext cx="666583" cy="638015"/>
                </a:xfrm>
                <a:prstGeom prst="rect">
                  <a:avLst/>
                </a:prstGeom>
              </p:spPr>
            </p:pic>
            <p:sp>
              <p:nvSpPr>
                <p:cNvPr id="37" name="Object 10"/>
                <p:cNvSpPr/>
                <p:nvPr/>
              </p:nvSpPr>
              <p:spPr>
                <a:xfrm>
                  <a:off x="8277560" y="3680916"/>
                  <a:ext cx="1359351" cy="255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/>
                <a:lstStyle/>
                <a:p>
                  <a:pPr algn="ctr">
                    <a:lnSpc>
                      <a:spcPts val="2016"/>
                    </a:lnSpc>
                    <a:buNone/>
                  </a:pPr>
                  <a:r>
                    <a:rPr lang="en-US" b="1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Open AI API</a:t>
                  </a:r>
                  <a:endParaRPr 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pic>
            <p:nvPicPr>
              <p:cNvPr id="35" name="Picture 8" descr="Challenge Icon Vector Art, Icons, and Graphics for Free Download"/>
              <p:cNvPicPr>
                <a:picLocks noChangeAspect="1" noChangeArrowheads="1"/>
              </p:cNvPicPr>
              <p:nvPr/>
            </p:nvPicPr>
            <p:blipFill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9030" y="2345279"/>
                <a:ext cx="1328400" cy="132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095996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62975" y="2920093"/>
            <a:ext cx="6463001" cy="2559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0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Section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2145259" y="3322689"/>
            <a:ext cx="7898433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0" algn="ctr">
              <a:lnSpc>
                <a:spcPts val="5906"/>
              </a:lnSpc>
              <a:spcBef>
                <a:spcPts val="1132"/>
              </a:spcBef>
              <a:defRPr/>
            </a:pPr>
            <a:r>
              <a:rPr lang="en-US" altLang="ko-KR" sz="5625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Demo &amp; Limitation</a:t>
            </a:r>
          </a:p>
        </p:txBody>
      </p:sp>
    </p:spTree>
    <p:extLst>
      <p:ext uri="{BB962C8B-B14F-4D97-AF65-F5344CB8AC3E}">
        <p14:creationId xmlns:p14="http://schemas.microsoft.com/office/powerpoint/2010/main" val="58905346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44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"/>
          <p:cNvSpPr/>
          <p:nvPr/>
        </p:nvSpPr>
        <p:spPr>
          <a:xfrm>
            <a:off x="1524" y="79347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altLang="ko-KR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Demo Video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847754" y="2268212"/>
            <a:ext cx="4496493" cy="2507678"/>
            <a:chOff x="1347621" y="1879330"/>
            <a:chExt cx="4496493" cy="2507678"/>
          </a:xfrm>
        </p:grpSpPr>
        <p:grpSp>
          <p:nvGrpSpPr>
            <p:cNvPr id="5" name="그룹 4"/>
            <p:cNvGrpSpPr/>
            <p:nvPr/>
          </p:nvGrpSpPr>
          <p:grpSpPr>
            <a:xfrm>
              <a:off x="1347621" y="1879330"/>
              <a:ext cx="4496493" cy="401341"/>
              <a:chOff x="4560417" y="1665081"/>
              <a:chExt cx="3071165" cy="401341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4560417" y="1665081"/>
                <a:ext cx="3071165" cy="395630"/>
              </a:xfrm>
              <a:prstGeom prst="rect">
                <a:avLst/>
              </a:prstGeom>
              <a:solidFill>
                <a:srgbClr val="97AA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700016" y="1666312"/>
                <a:ext cx="279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Non-member browsing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347621" y="2581442"/>
              <a:ext cx="4496493" cy="401341"/>
              <a:chOff x="4560417" y="1665081"/>
              <a:chExt cx="3071165" cy="401341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560417" y="1665081"/>
                <a:ext cx="3071165" cy="395630"/>
              </a:xfrm>
              <a:prstGeom prst="rect">
                <a:avLst/>
              </a:prstGeom>
              <a:solidFill>
                <a:srgbClr val="97AA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700016" y="1666312"/>
                <a:ext cx="279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Member Register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1347621" y="3283554"/>
              <a:ext cx="4496493" cy="401341"/>
              <a:chOff x="4560417" y="1665081"/>
              <a:chExt cx="3071165" cy="40134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560417" y="1665081"/>
                <a:ext cx="3071165" cy="395630"/>
              </a:xfrm>
              <a:prstGeom prst="rect">
                <a:avLst/>
              </a:prstGeom>
              <a:solidFill>
                <a:srgbClr val="97AA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700016" y="1666312"/>
                <a:ext cx="279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Member Social Login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347621" y="3985667"/>
              <a:ext cx="4496493" cy="401341"/>
              <a:chOff x="4560417" y="1665081"/>
              <a:chExt cx="3071165" cy="401341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4560417" y="1665081"/>
                <a:ext cx="3071165" cy="395630"/>
              </a:xfrm>
              <a:prstGeom prst="rect">
                <a:avLst/>
              </a:prstGeom>
              <a:solidFill>
                <a:srgbClr val="97AA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700016" y="1666312"/>
                <a:ext cx="2791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Article browsing &amp; Community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829465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45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altLang="ko-KR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Limitation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FDFCD-2233-AC73-988E-665F51C32A5F}"/>
              </a:ext>
            </a:extLst>
          </p:cNvPr>
          <p:cNvSpPr txBox="1"/>
          <p:nvPr/>
        </p:nvSpPr>
        <p:spPr>
          <a:xfrm>
            <a:off x="1716115" y="1959977"/>
            <a:ext cx="9612351" cy="4276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reports had put together, but still there are items with no information.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Some entry in the web page are empty.</a:t>
            </a:r>
          </a:p>
          <a:p>
            <a:pPr lvl="1">
              <a:lnSpc>
                <a:spcPct val="150000"/>
              </a:lnSpc>
            </a:pPr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data of reports are not filtered.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Some information may be out of date.</a:t>
            </a:r>
          </a:p>
          <a:p>
            <a:pPr lvl="1">
              <a:lnSpc>
                <a:spcPct val="150000"/>
              </a:lnSpc>
            </a:pPr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There is no information about schools that are not in list.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 universities rely entirely on user information.</a:t>
            </a:r>
          </a:p>
          <a:p>
            <a:pPr lvl="1">
              <a:lnSpc>
                <a:spcPct val="150000"/>
              </a:lnSpc>
            </a:pPr>
            <a:endParaRPr lang="en-US" altLang="ko-KR" sz="7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Some parts are implemented by API.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Each API has a limited number of requests.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API uses may require funds for operations.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02FDFE-BC36-2B98-6730-9090441BCD78}"/>
              </a:ext>
            </a:extLst>
          </p:cNvPr>
          <p:cNvSpPr/>
          <p:nvPr/>
        </p:nvSpPr>
        <p:spPr>
          <a:xfrm>
            <a:off x="1586429" y="1959977"/>
            <a:ext cx="8482988" cy="849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0B7A08-EDB1-F377-30C3-9DC98C9952A9}"/>
              </a:ext>
            </a:extLst>
          </p:cNvPr>
          <p:cNvSpPr/>
          <p:nvPr/>
        </p:nvSpPr>
        <p:spPr>
          <a:xfrm>
            <a:off x="1441374" y="2969618"/>
            <a:ext cx="8482988" cy="849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12BBEB-B65B-AE22-ABBE-955C3512D8DD}"/>
              </a:ext>
            </a:extLst>
          </p:cNvPr>
          <p:cNvSpPr/>
          <p:nvPr/>
        </p:nvSpPr>
        <p:spPr>
          <a:xfrm>
            <a:off x="1586429" y="4048700"/>
            <a:ext cx="8482988" cy="849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1C5F55-FBC2-069B-E989-1F39E993A3F4}"/>
              </a:ext>
            </a:extLst>
          </p:cNvPr>
          <p:cNvSpPr/>
          <p:nvPr/>
        </p:nvSpPr>
        <p:spPr>
          <a:xfrm>
            <a:off x="1441374" y="5047324"/>
            <a:ext cx="8482988" cy="1178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90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62975" y="2920093"/>
            <a:ext cx="6463001" cy="2559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0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OTF_ac" pitchFamily="34" charset="-120"/>
              </a:rPr>
              <a:t>Section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2145259" y="3322689"/>
            <a:ext cx="7898433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0" algn="ctr">
              <a:lnSpc>
                <a:spcPts val="5906"/>
              </a:lnSpc>
              <a:spcBef>
                <a:spcPts val="1132"/>
              </a:spcBef>
              <a:defRPr/>
            </a:pPr>
            <a:r>
              <a:rPr lang="en-US" altLang="ko-KR" sz="5625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Project Progress</a:t>
            </a:r>
            <a:endParaRPr lang="en-US" altLang="ko-KR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9168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4CE1582-6B31-64DD-228C-CF0F4947F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869733"/>
              </p:ext>
            </p:extLst>
          </p:nvPr>
        </p:nvGraphicFramePr>
        <p:xfrm>
          <a:off x="524934" y="1869200"/>
          <a:ext cx="11142134" cy="3899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406">
                  <a:extLst>
                    <a:ext uri="{9D8B030D-6E8A-4147-A177-3AD203B41FA5}">
                      <a16:colId xmlns:a16="http://schemas.microsoft.com/office/drawing/2014/main" val="402642526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510305960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2280562180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945925274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948180746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3685275659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3082560796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348396470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1217340257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4036170848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2840169613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2282122922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555289247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4132731323"/>
                    </a:ext>
                  </a:extLst>
                </a:gridCol>
              </a:tblGrid>
              <a:tr h="649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 – do                 Week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8508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Proposal &amp; Study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7037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Collecting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19393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Processing (NLP)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44680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Front-end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(Planning &amp; UI/UX) 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0963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Back-end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(Server &amp; DB Design)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093369"/>
                  </a:ext>
                </a:extLst>
              </a:tr>
            </a:tbl>
          </a:graphicData>
        </a:graphic>
      </p:graphicFrame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D5C42C3-6770-117F-1EFE-6BCC1909FA7E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-110162" y="702044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7250275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9820" y="2118998"/>
            <a:ext cx="2455200" cy="3399889"/>
            <a:chOff x="616674" y="1861753"/>
            <a:chExt cx="2455200" cy="34327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0CFBEF-FABD-A303-AE07-F1B34AD0883F}"/>
                </a:ext>
              </a:extLst>
            </p:cNvPr>
            <p:cNvSpPr txBox="1"/>
            <p:nvPr/>
          </p:nvSpPr>
          <p:spPr>
            <a:xfrm>
              <a:off x="616674" y="4641906"/>
              <a:ext cx="2455200" cy="65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Juwon Kim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Back-end Develop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B6DB8F-5BFE-8579-5D16-D308C924E5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334220" y="2118998"/>
            <a:ext cx="2455200" cy="3391055"/>
            <a:chOff x="6334220" y="1897182"/>
            <a:chExt cx="2455200" cy="33910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000" y="1897182"/>
              <a:ext cx="1824398" cy="2346069"/>
            </a:xfrm>
            <a:prstGeom prst="ellipse">
              <a:avLst/>
            </a:prstGeom>
            <a:ln w="19050" cap="rnd">
              <a:solidFill>
                <a:srgbClr val="97AA0F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03437-3F88-220A-970B-1561B344B799}"/>
                </a:ext>
              </a:extLst>
            </p:cNvPr>
            <p:cNvSpPr txBox="1"/>
            <p:nvPr/>
          </p:nvSpPr>
          <p:spPr>
            <a:xfrm>
              <a:off x="6334220" y="4641906"/>
              <a:ext cx="2455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Haeun</a:t>
              </a:r>
              <a:r>
                <a:rPr lang="en-US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Lee</a:t>
              </a:r>
              <a:endParaRPr lang="en-US" altLang="ko-KR" b="0" dirty="0">
                <a:solidFill>
                  <a:srgbClr val="375623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fontAlgn="base"/>
              <a:r>
                <a:rPr lang="nl-NL" altLang="ko-KR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Front-end Develop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191753" y="2118998"/>
            <a:ext cx="2455200" cy="3391055"/>
            <a:chOff x="9191753" y="1897182"/>
            <a:chExt cx="2455200" cy="33910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5C2CDD-7B6E-5DBD-CE70-A60992668721}"/>
                </a:ext>
              </a:extLst>
            </p:cNvPr>
            <p:cNvSpPr txBox="1"/>
            <p:nvPr/>
          </p:nvSpPr>
          <p:spPr>
            <a:xfrm>
              <a:off x="9191753" y="4641906"/>
              <a:ext cx="2455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nl-NL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Huigeun Han</a:t>
              </a:r>
              <a:endParaRPr lang="nl-NL" altLang="ko-KR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fontAlgn="base"/>
              <a:r>
                <a:rPr lang="nl-NL" altLang="ko-KR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Front-end Develop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965F837-2D16-8D7E-8FEE-27B175C4C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7154" y="1897182"/>
              <a:ext cx="1824398" cy="2343175"/>
            </a:xfrm>
            <a:prstGeom prst="ellipse">
              <a:avLst/>
            </a:prstGeom>
            <a:blipFill dpi="0" rotWithShape="1"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45000"/>
                        </a14:imgEffect>
                        <a14:imgEffect>
                          <a14:saturation sat="187000"/>
                        </a14:imgEffect>
                        <a14:imgEffect>
                          <a14:brightnessContrast bright="11000" contrast="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2026BE-00E0-F609-5343-A58F030E7480}"/>
              </a:ext>
            </a:extLst>
          </p:cNvPr>
          <p:cNvGrpSpPr/>
          <p:nvPr/>
        </p:nvGrpSpPr>
        <p:grpSpPr>
          <a:xfrm>
            <a:off x="3475446" y="2118998"/>
            <a:ext cx="2455200" cy="3399888"/>
            <a:chOff x="616674" y="1861753"/>
            <a:chExt cx="2455200" cy="34327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EC73FC-F775-2183-1B21-D963FAC6EBA8}"/>
                </a:ext>
              </a:extLst>
            </p:cNvPr>
            <p:cNvSpPr txBox="1"/>
            <p:nvPr/>
          </p:nvSpPr>
          <p:spPr>
            <a:xfrm>
              <a:off x="616674" y="4641905"/>
              <a:ext cx="2455200" cy="65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Hyunwon</a:t>
              </a:r>
              <a:r>
                <a:rPr lang="ko-KR" altLang="en-US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Seo</a:t>
              </a:r>
              <a:endParaRPr lang="en-US" altLang="ko-KR" sz="18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Back-end Develop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35061B4-73EC-2B1D-F0C2-C28893701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 dpi="0" rotWithShape="1"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Object 1">
            <a:extLst>
              <a:ext uri="{FF2B5EF4-FFF2-40B4-BE49-F238E27FC236}">
                <a16:creationId xmlns:a16="http://schemas.microsoft.com/office/drawing/2014/main" id="{D73DA8FC-48C5-7328-3A22-026D9489F0D1}"/>
              </a:ext>
            </a:extLst>
          </p:cNvPr>
          <p:cNvSpPr/>
          <p:nvPr/>
        </p:nvSpPr>
        <p:spPr>
          <a:xfrm>
            <a:off x="1524" y="637293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38410946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"/>
          <p:cNvSpPr/>
          <p:nvPr/>
        </p:nvSpPr>
        <p:spPr>
          <a:xfrm>
            <a:off x="1524" y="637293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Work Assignment</a:t>
            </a: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DBE41D0E-1653-6745-5B4A-BDFFF8FBE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91494"/>
              </p:ext>
            </p:extLst>
          </p:nvPr>
        </p:nvGraphicFramePr>
        <p:xfrm>
          <a:off x="704695" y="1434353"/>
          <a:ext cx="10779561" cy="5172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8679">
                  <a:extLst>
                    <a:ext uri="{9D8B030D-6E8A-4147-A177-3AD203B41FA5}">
                      <a16:colId xmlns:a16="http://schemas.microsoft.com/office/drawing/2014/main" val="402642526"/>
                    </a:ext>
                  </a:extLst>
                </a:gridCol>
                <a:gridCol w="708262">
                  <a:extLst>
                    <a:ext uri="{9D8B030D-6E8A-4147-A177-3AD203B41FA5}">
                      <a16:colId xmlns:a16="http://schemas.microsoft.com/office/drawing/2014/main" val="945925274"/>
                    </a:ext>
                  </a:extLst>
                </a:gridCol>
                <a:gridCol w="708262">
                  <a:extLst>
                    <a:ext uri="{9D8B030D-6E8A-4147-A177-3AD203B41FA5}">
                      <a16:colId xmlns:a16="http://schemas.microsoft.com/office/drawing/2014/main" val="948180746"/>
                    </a:ext>
                  </a:extLst>
                </a:gridCol>
                <a:gridCol w="708262">
                  <a:extLst>
                    <a:ext uri="{9D8B030D-6E8A-4147-A177-3AD203B41FA5}">
                      <a16:colId xmlns:a16="http://schemas.microsoft.com/office/drawing/2014/main" val="3685275659"/>
                    </a:ext>
                  </a:extLst>
                </a:gridCol>
                <a:gridCol w="708262">
                  <a:extLst>
                    <a:ext uri="{9D8B030D-6E8A-4147-A177-3AD203B41FA5}">
                      <a16:colId xmlns:a16="http://schemas.microsoft.com/office/drawing/2014/main" val="3082560796"/>
                    </a:ext>
                  </a:extLst>
                </a:gridCol>
                <a:gridCol w="708262">
                  <a:extLst>
                    <a:ext uri="{9D8B030D-6E8A-4147-A177-3AD203B41FA5}">
                      <a16:colId xmlns:a16="http://schemas.microsoft.com/office/drawing/2014/main" val="348396470"/>
                    </a:ext>
                  </a:extLst>
                </a:gridCol>
                <a:gridCol w="708262">
                  <a:extLst>
                    <a:ext uri="{9D8B030D-6E8A-4147-A177-3AD203B41FA5}">
                      <a16:colId xmlns:a16="http://schemas.microsoft.com/office/drawing/2014/main" val="1217340257"/>
                    </a:ext>
                  </a:extLst>
                </a:gridCol>
                <a:gridCol w="708262">
                  <a:extLst>
                    <a:ext uri="{9D8B030D-6E8A-4147-A177-3AD203B41FA5}">
                      <a16:colId xmlns:a16="http://schemas.microsoft.com/office/drawing/2014/main" val="4036170848"/>
                    </a:ext>
                  </a:extLst>
                </a:gridCol>
                <a:gridCol w="708262">
                  <a:extLst>
                    <a:ext uri="{9D8B030D-6E8A-4147-A177-3AD203B41FA5}">
                      <a16:colId xmlns:a16="http://schemas.microsoft.com/office/drawing/2014/main" val="2840169613"/>
                    </a:ext>
                  </a:extLst>
                </a:gridCol>
                <a:gridCol w="708262">
                  <a:extLst>
                    <a:ext uri="{9D8B030D-6E8A-4147-A177-3AD203B41FA5}">
                      <a16:colId xmlns:a16="http://schemas.microsoft.com/office/drawing/2014/main" val="2282122922"/>
                    </a:ext>
                  </a:extLst>
                </a:gridCol>
                <a:gridCol w="708262">
                  <a:extLst>
                    <a:ext uri="{9D8B030D-6E8A-4147-A177-3AD203B41FA5}">
                      <a16:colId xmlns:a16="http://schemas.microsoft.com/office/drawing/2014/main" val="555289247"/>
                    </a:ext>
                  </a:extLst>
                </a:gridCol>
                <a:gridCol w="708262">
                  <a:extLst>
                    <a:ext uri="{9D8B030D-6E8A-4147-A177-3AD203B41FA5}">
                      <a16:colId xmlns:a16="http://schemas.microsoft.com/office/drawing/2014/main" val="4132731323"/>
                    </a:ext>
                  </a:extLst>
                </a:gridCol>
              </a:tblGrid>
              <a:tr h="521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Work                    Week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85088"/>
                  </a:ext>
                </a:extLst>
              </a:tr>
              <a:tr h="130761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Web Crawling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7037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297056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533474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15550"/>
                  </a:ext>
                </a:extLst>
              </a:tr>
              <a:tr h="130761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Extract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19393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68933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255516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17791"/>
                  </a:ext>
                </a:extLst>
              </a:tr>
              <a:tr h="130761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Processing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44680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694269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451620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798787"/>
                  </a:ext>
                </a:extLst>
              </a:tr>
              <a:tr h="130761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Front-end Design</a:t>
                      </a:r>
                      <a:endParaRPr lang="en-US" altLang="ko-KR" sz="1800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09638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2074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398719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25588"/>
                  </a:ext>
                </a:extLst>
              </a:tr>
              <a:tr h="130761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altLang="ko-KR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Front-end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</a:t>
                      </a:r>
                      <a:r>
                        <a:rPr lang="en-US" altLang="ko-KR" sz="1600" b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mplementation</a:t>
                      </a: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093369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436849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87460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72601"/>
                  </a:ext>
                </a:extLst>
              </a:tr>
              <a:tr h="130761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altLang="ko-KR" sz="1800" b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 Implementation</a:t>
                      </a: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60660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49862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1109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355034"/>
                  </a:ext>
                </a:extLst>
              </a:tr>
              <a:tr h="130761"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altLang="ko-KR" sz="1800" b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Server Implementation</a:t>
                      </a: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461559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243411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044103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221726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 connection</a:t>
                      </a: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778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025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9955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B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45981"/>
                  </a:ext>
                </a:extLst>
              </a:tr>
              <a:tr h="130761">
                <a:tc rowSpan="4">
                  <a:txBody>
                    <a:bodyPr/>
                    <a:lstStyle/>
                    <a:p>
                      <a:pPr algn="ctr" rtl="0">
                        <a:lnSpc>
                          <a:spcPts val="1600"/>
                        </a:lnSpc>
                      </a:pPr>
                      <a:r>
                        <a:rPr lang="en-US" altLang="ko-KR" sz="1800" b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Frond-end Back-end connection</a:t>
                      </a: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lnT w="12700" cap="flat" cmpd="sng" algn="ctr">
                      <a:solidFill>
                        <a:srgbClr val="97AA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001116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D3E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74715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DE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15040"/>
                  </a:ext>
                </a:extLst>
              </a:tr>
              <a:tr h="13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FE2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anchor="ctr">
                    <a:solidFill>
                      <a:srgbClr val="FFE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79957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2D54E22-E4B7-341E-702E-6D58248AE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53" t="48235" r="52721" b="46275"/>
          <a:stretch/>
        </p:blipFill>
        <p:spPr>
          <a:xfrm>
            <a:off x="9359620" y="903927"/>
            <a:ext cx="2124636" cy="3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428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216"/>
          <a:stretch/>
        </p:blipFill>
        <p:spPr>
          <a:xfrm>
            <a:off x="564772" y="1393140"/>
            <a:ext cx="4973252" cy="5060048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Object 1"/>
          <p:cNvSpPr/>
          <p:nvPr/>
        </p:nvSpPr>
        <p:spPr>
          <a:xfrm>
            <a:off x="1524" y="637293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Project Management - notion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792647" y="1425875"/>
            <a:ext cx="5724163" cy="2497289"/>
            <a:chOff x="5660020" y="1770042"/>
            <a:chExt cx="6256328" cy="272945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020" y="1770042"/>
              <a:ext cx="6256328" cy="2729457"/>
            </a:xfrm>
            <a:prstGeom prst="rect">
              <a:avLst/>
            </a:prstGeom>
            <a:ln>
              <a:noFill/>
            </a:ln>
            <a:effectLst>
              <a:outerShdw blurRad="508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9015" t="12873" r="14984"/>
            <a:stretch/>
          </p:blipFill>
          <p:spPr>
            <a:xfrm>
              <a:off x="6254496" y="2121408"/>
              <a:ext cx="4754880" cy="2378091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2647" y="4054857"/>
            <a:ext cx="5724163" cy="2398331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2942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ayout of version 4.5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15989</TotalTime>
  <Words>1082</Words>
  <Application>Microsoft Office PowerPoint</Application>
  <PresentationFormat>와이드스크린</PresentationFormat>
  <Paragraphs>285</Paragraphs>
  <Slides>45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45</vt:i4>
      </vt:variant>
    </vt:vector>
  </HeadingPairs>
  <TitlesOfParts>
    <vt:vector size="61" baseType="lpstr">
      <vt:lpstr>나눔스퀘어</vt:lpstr>
      <vt:lpstr>Open Sans Light</vt:lpstr>
      <vt:lpstr>Designball-Social-01</vt:lpstr>
      <vt:lpstr>Open Sans</vt:lpstr>
      <vt:lpstr>나눔스퀘어_ac ExtraBold</vt:lpstr>
      <vt:lpstr>Calibri</vt:lpstr>
      <vt:lpstr>나눔스퀘어 ExtraBold</vt:lpstr>
      <vt:lpstr>나눔스퀘어 Bold</vt:lpstr>
      <vt:lpstr>Wingdings</vt:lpstr>
      <vt:lpstr>나눔스퀘어 네오 Heavy</vt:lpstr>
      <vt:lpstr>맑은 고딕</vt:lpstr>
      <vt:lpstr>Open Sans Extrabold</vt:lpstr>
      <vt:lpstr>Arial</vt:lpstr>
      <vt:lpstr>Office 테마</vt:lpstr>
      <vt:lpstr>1_Layout of version 4.5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디오</dc:creator>
  <cp:lastModifiedBy>rietix 51</cp:lastModifiedBy>
  <cp:revision>391</cp:revision>
  <dcterms:created xsi:type="dcterms:W3CDTF">2020-06-15T03:45:15Z</dcterms:created>
  <dcterms:modified xsi:type="dcterms:W3CDTF">2023-06-08T22:32:10Z</dcterms:modified>
</cp:coreProperties>
</file>